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Catamaran"/>
      <p:regular r:id="rId55"/>
      <p:bold r:id="rId56"/>
    </p:embeddedFont>
    <p:embeddedFont>
      <p:font typeface="Proxima Nova"/>
      <p:regular r:id="rId57"/>
      <p:bold r:id="rId58"/>
      <p:italic r:id="rId59"/>
      <p:boldItalic r:id="rId60"/>
    </p:embeddedFont>
    <p:embeddedFont>
      <p:font typeface="Inter ExtraBold"/>
      <p:bold r:id="rId61"/>
    </p:embeddedFont>
    <p:embeddedFont>
      <p:font typeface="Proxima Nova Semibold"/>
      <p:regular r:id="rId62"/>
      <p:bold r:id="rId63"/>
      <p:boldItalic r:id="rId64"/>
    </p:embeddedFont>
    <p:embeddedFont>
      <p:font typeface="Chivo Black"/>
      <p:bold r:id="rId65"/>
      <p:boldItalic r:id="rId66"/>
    </p:embeddedFont>
    <p:embeddedFont>
      <p:font typeface="Chiv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3B24C7-7B65-445A-960A-E25C198ACF78}">
  <a:tblStyle styleId="{8C3B24C7-7B65-445A-960A-E25C198ACF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Chiv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roximaNovaSemibold-regular.fntdata"/><Relationship Id="rId61" Type="http://schemas.openxmlformats.org/officeDocument/2006/relationships/font" Target="fonts/InterExtraBold-bold.fntdata"/><Relationship Id="rId20" Type="http://schemas.openxmlformats.org/officeDocument/2006/relationships/slide" Target="slides/slide13.xml"/><Relationship Id="rId64" Type="http://schemas.openxmlformats.org/officeDocument/2006/relationships/font" Target="fonts/ProximaNovaSemibold-boldItalic.fntdata"/><Relationship Id="rId63" Type="http://schemas.openxmlformats.org/officeDocument/2006/relationships/font" Target="fonts/ProximaNovaSemibold-bold.fntdata"/><Relationship Id="rId22" Type="http://schemas.openxmlformats.org/officeDocument/2006/relationships/slide" Target="slides/slide15.xml"/><Relationship Id="rId66" Type="http://schemas.openxmlformats.org/officeDocument/2006/relationships/font" Target="fonts/ChivoBlack-boldItalic.fntdata"/><Relationship Id="rId21" Type="http://schemas.openxmlformats.org/officeDocument/2006/relationships/slide" Target="slides/slide14.xml"/><Relationship Id="rId65" Type="http://schemas.openxmlformats.org/officeDocument/2006/relationships/font" Target="fonts/ChivoBlack-bold.fntdata"/><Relationship Id="rId24" Type="http://schemas.openxmlformats.org/officeDocument/2006/relationships/slide" Target="slides/slide17.xml"/><Relationship Id="rId68" Type="http://schemas.openxmlformats.org/officeDocument/2006/relationships/font" Target="fonts/Chivo-bold.fntdata"/><Relationship Id="rId23" Type="http://schemas.openxmlformats.org/officeDocument/2006/relationships/slide" Target="slides/slide16.xml"/><Relationship Id="rId67" Type="http://schemas.openxmlformats.org/officeDocument/2006/relationships/font" Target="fonts/Chivo-regular.fntdata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Chiv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Catamaran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5.xml"/><Relationship Id="rId56" Type="http://schemas.openxmlformats.org/officeDocument/2006/relationships/font" Target="fonts/Catamaran-bold.fntdata"/><Relationship Id="rId15" Type="http://schemas.openxmlformats.org/officeDocument/2006/relationships/slide" Target="slides/slide8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7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rminix.com/mosquitoes/facts/how-long-do-mosquitoes-live/" TargetMode="External"/><Relationship Id="rId3" Type="http://schemas.openxmlformats.org/officeDocument/2006/relationships/hyperlink" Target="https://www.westernexterminator.com/mosquitoes/mosquito-bite-facts-and-tips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rminix.com/mosquitoes/facts/how-long-do-mosquitoes-live/" TargetMode="External"/><Relationship Id="rId3" Type="http://schemas.openxmlformats.org/officeDocument/2006/relationships/hyperlink" Target="https://www.westernexterminator.com/mosquitoes/mosquito-bite-facts-and-tips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dc.gov/westnile/statsmaps/cumMapsData.html#three" TargetMode="External"/><Relationship Id="rId3" Type="http://schemas.openxmlformats.org/officeDocument/2006/relationships/hyperlink" Target="https://www.ncbi.nlm.nih.gov/pmc/articles/PMC3945683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hicago.gov/content/dam/city/depts/cdph/general/CDPH_HC2025_logo.p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ddbfe435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ddbfe4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7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g1247808ca2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9" name="Google Shape;3769;g1247808ca2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1246936b6ed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7" name="Google Shape;3777;g1246936b6ed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1247808ca2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1247808ca2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g121f387acc2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4" name="Google Shape;3904;g121f387acc2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1247808ca2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9" name="Google Shape;4029;g1247808ca2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1246936b6ed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8" name="Google Shape;4038;g1246936b6ed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1246936b6ed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3" name="Google Shape;4043;g1246936b6ed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121f387acc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121f387acc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1246936b6ed_0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6" name="Google Shape;4066;g1246936b6ed_0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121f387acc2_1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121f387acc2_1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e04551f7a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e04551f7a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g1246936b6ed_0_2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2" name="Google Shape;4102;g1246936b6ed_0_2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g1246936b6ed_0_2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1" name="Google Shape;4181;g1246936b6ed_0_2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1246936b6ed_0_3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8" name="Google Shape;4248;g1246936b6ed_0_3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g121f387ac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7" name="Google Shape;4267;g121f387ac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9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g1246936b6ed_0_3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1" name="Google Shape;4321;g1246936b6ed_0_3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9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g121f387acc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1" name="Google Shape;4331;g121f387acc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add in </a:t>
            </a:r>
            <a:r>
              <a:rPr lang="en"/>
              <a:t>confusion</a:t>
            </a:r>
            <a:r>
              <a:rPr lang="en"/>
              <a:t> matrix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= TP / (TP+FP)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= TP / (TP+FN)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g1246936b6ed_0_3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9" name="Google Shape;4339;g1246936b6ed_0_3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5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g121f387acc2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7" name="Google Shape;4347;g121f387acc2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121f387acc2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121f387acc2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8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121f387acc2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121f387acc2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23e925849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23e925849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123e925849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123e925849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g1241fdf74b5_0_2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2" name="Google Shape;4432;g1241fdf74b5_0_2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https://www.kamalandkamal.com/wp-content/uploads/2018/07/ThinkstockPhotos-637544612.jpg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http://res.heraldm.com/content/image/2021/11/25/20211125000713_0.jpg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g1244da23149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6" name="Google Shape;4446;g1244da23149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https://www.kamalandkamal.com/wp-content/uploads/2018/07/ThinkstockPhotos-637544612.jpg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http://res.heraldm.com/content/image/2021/11/25/20211125000713_0.jpg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1244da23149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7" name="Google Shape;4457;g1244da23149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https://www.kamalandkamal.com/wp-content/uploads/2018/07/ThinkstockPhotos-637544612.jpg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http://res.heraldm.com/content/image/2021/11/25/20211125000713_0.jpg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3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1244da23149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1244da23149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8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1244da23149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1244da23149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1244da23149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1244da23149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g121f01ef5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0" name="Google Shape;4540;g121f01ef5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https://www.terminix.com/mosquitoes/facts/how-long-do-mosquitoes-live/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https://www.westernexterminator.com/mosquitoes/mosquito-bite-facts-and-tips/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https://www.aimspress.com/fileOther/PDF/MBE/1551-0018_2016_2_401.pdf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9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g121f387acc2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1" name="Google Shape;4551;g121f387acc2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https://www.terminix.com/mosquitoes/facts/how-long-do-mosquitoes-live/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https://www.westernexterminator.com/mosquitoes/mosquito-bite-facts-and-tips/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https://www.aimspress.com/fileOther/PDF/MBE/1551-0018_2016_2_401.pdf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0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1" name="Google Shape;4561;g123e9258495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2" name="Google Shape;4562;g123e9258495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https://www.kamalandkamal.com/wp-content/uploads/2018/07/ThinkstockPhotos-637544612.jpg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23e9258495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23e9258495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https://www.cdc.gov/westnile/statsmaps/cumMapsData.html#three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https://www.ncbi.nlm.nih.gov/pmc/articles/PMC3945683/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https://worldpopulationreview.com/state-rankings/gdp-by-state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8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g121f387acc2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0" name="Google Shape;4570;g121f387acc2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121f387acc2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5" name="Google Shape;4585;g121f387acc2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g1246936b6ed_0_3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7" name="Google Shape;4607;g1246936b6ed_0_3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 to reveal each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swipe right animation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g123e9258495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3" name="Google Shape;4613;g123e9258495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g121f387acc2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0" name="Google Shape;4670;g121f387acc2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 to reveal each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swipe right animation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9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g121f387acc2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1" name="Google Shape;4681;g121f387acc2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 to reveal each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swipe right animation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3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g1246936b6ed_0_1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5" name="Google Shape;4705;g1246936b6ed_0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7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ge3be5aa93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9" name="Google Shape;4719;ge3be5aa93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23e925849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23e925849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https://www.cdc.gov/westnile/transmission/index.html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123e9258495_0_4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123e9258495_0_4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https://www.cdc.gov/westnile/transmission/index.html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12499d4f406_1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12499d4f406_1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e04551f7af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e04551f7af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2499d4f406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3" name="Google Shape;3423;g12499d4f406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https://www.chicago.gov/content/dam/city/depts/cdph/general/CDPH_HC2025_logo.png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https://encrypted-tbn0.gstatic.com/images?q=tbn:ANd9GcTC6Y5NEEZjPdCQ9mdAwYMiUyqJLi0qRqNdsMoD-b8-gpHS5HT2vMLX_2rnQooGFtiVSQ&amp;usqp=CAU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1346743">
            <a:off x="5486393" y="216689"/>
            <a:ext cx="3533624" cy="3455429"/>
            <a:chOff x="2615425" y="-43849"/>
            <a:chExt cx="5349587" cy="5231206"/>
          </a:xfrm>
        </p:grpSpPr>
        <p:sp>
          <p:nvSpPr>
            <p:cNvPr id="11" name="Google Shape;11;p2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 flipH="1">
            <a:off x="-123832" y="2653673"/>
            <a:ext cx="9144212" cy="2489827"/>
            <a:chOff x="877800" y="1947200"/>
            <a:chExt cx="6107950" cy="1663100"/>
          </a:xfrm>
        </p:grpSpPr>
        <p:sp>
          <p:nvSpPr>
            <p:cNvPr id="17" name="Google Shape;17;p2"/>
            <p:cNvSpPr/>
            <p:nvPr/>
          </p:nvSpPr>
          <p:spPr>
            <a:xfrm>
              <a:off x="3921525" y="2169550"/>
              <a:ext cx="314725" cy="184400"/>
            </a:xfrm>
            <a:custGeom>
              <a:rect b="b" l="l" r="r" t="t"/>
              <a:pathLst>
                <a:path extrusionOk="0" h="7376" w="12589">
                  <a:moveTo>
                    <a:pt x="4883" y="1"/>
                  </a:moveTo>
                  <a:cubicBezTo>
                    <a:pt x="1464" y="1"/>
                    <a:pt x="0" y="3151"/>
                    <a:pt x="491" y="5088"/>
                  </a:cubicBezTo>
                  <a:cubicBezTo>
                    <a:pt x="491" y="5088"/>
                    <a:pt x="926" y="7376"/>
                    <a:pt x="4279" y="7376"/>
                  </a:cubicBezTo>
                  <a:cubicBezTo>
                    <a:pt x="4998" y="7376"/>
                    <a:pt x="5850" y="7271"/>
                    <a:pt x="6861" y="7016"/>
                  </a:cubicBezTo>
                  <a:cubicBezTo>
                    <a:pt x="12589" y="5570"/>
                    <a:pt x="9992" y="752"/>
                    <a:pt x="5871" y="83"/>
                  </a:cubicBezTo>
                  <a:cubicBezTo>
                    <a:pt x="5525" y="27"/>
                    <a:pt x="5196" y="1"/>
                    <a:pt x="4883" y="1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39900" y="2673550"/>
              <a:ext cx="666925" cy="371800"/>
            </a:xfrm>
            <a:custGeom>
              <a:rect b="b" l="l" r="r" t="t"/>
              <a:pathLst>
                <a:path extrusionOk="0" h="14872" w="26677">
                  <a:moveTo>
                    <a:pt x="9192" y="0"/>
                  </a:moveTo>
                  <a:cubicBezTo>
                    <a:pt x="3620" y="0"/>
                    <a:pt x="212" y="4016"/>
                    <a:pt x="295" y="7278"/>
                  </a:cubicBezTo>
                  <a:cubicBezTo>
                    <a:pt x="295" y="7278"/>
                    <a:pt x="0" y="13996"/>
                    <a:pt x="13463" y="14826"/>
                  </a:cubicBezTo>
                  <a:cubicBezTo>
                    <a:pt x="13966" y="14857"/>
                    <a:pt x="14445" y="14872"/>
                    <a:pt x="14902" y="14872"/>
                  </a:cubicBezTo>
                  <a:cubicBezTo>
                    <a:pt x="26677" y="14872"/>
                    <a:pt x="23358" y="4889"/>
                    <a:pt x="14855" y="1255"/>
                  </a:cubicBezTo>
                  <a:cubicBezTo>
                    <a:pt x="12791" y="374"/>
                    <a:pt x="10891" y="0"/>
                    <a:pt x="9192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7800" y="1947200"/>
              <a:ext cx="6107950" cy="1663100"/>
            </a:xfrm>
            <a:custGeom>
              <a:rect b="b" l="l" r="r" t="t"/>
              <a:pathLst>
                <a:path extrusionOk="0" h="66524" w="244318">
                  <a:moveTo>
                    <a:pt x="189589" y="0"/>
                  </a:moveTo>
                  <a:cubicBezTo>
                    <a:pt x="165593" y="0"/>
                    <a:pt x="148224" y="15450"/>
                    <a:pt x="139396" y="25572"/>
                  </a:cubicBezTo>
                  <a:cubicBezTo>
                    <a:pt x="137128" y="28194"/>
                    <a:pt x="133888" y="29581"/>
                    <a:pt x="130598" y="29581"/>
                  </a:cubicBezTo>
                  <a:cubicBezTo>
                    <a:pt x="128649" y="29581"/>
                    <a:pt x="126682" y="29094"/>
                    <a:pt x="124889" y="28088"/>
                  </a:cubicBezTo>
                  <a:cubicBezTo>
                    <a:pt x="119720" y="25219"/>
                    <a:pt x="111954" y="22407"/>
                    <a:pt x="101377" y="22407"/>
                  </a:cubicBezTo>
                  <a:cubicBezTo>
                    <a:pt x="99523" y="22407"/>
                    <a:pt x="97582" y="22494"/>
                    <a:pt x="95554" y="22681"/>
                  </a:cubicBezTo>
                  <a:cubicBezTo>
                    <a:pt x="99409" y="18586"/>
                    <a:pt x="94751" y="12350"/>
                    <a:pt x="88194" y="11306"/>
                  </a:cubicBezTo>
                  <a:cubicBezTo>
                    <a:pt x="87501" y="11196"/>
                    <a:pt x="86840" y="11144"/>
                    <a:pt x="86211" y="11144"/>
                  </a:cubicBezTo>
                  <a:cubicBezTo>
                    <a:pt x="79217" y="11144"/>
                    <a:pt x="76213" y="17572"/>
                    <a:pt x="77220" y="21477"/>
                  </a:cubicBezTo>
                  <a:cubicBezTo>
                    <a:pt x="77220" y="21477"/>
                    <a:pt x="77782" y="24368"/>
                    <a:pt x="81342" y="25599"/>
                  </a:cubicBezTo>
                  <a:cubicBezTo>
                    <a:pt x="68227" y="30122"/>
                    <a:pt x="60598" y="38687"/>
                    <a:pt x="56450" y="45271"/>
                  </a:cubicBezTo>
                  <a:cubicBezTo>
                    <a:pt x="54263" y="48734"/>
                    <a:pt x="50483" y="50726"/>
                    <a:pt x="46547" y="50726"/>
                  </a:cubicBezTo>
                  <a:cubicBezTo>
                    <a:pt x="45280" y="50726"/>
                    <a:pt x="43997" y="50519"/>
                    <a:pt x="42746" y="50089"/>
                  </a:cubicBezTo>
                  <a:cubicBezTo>
                    <a:pt x="37877" y="48409"/>
                    <a:pt x="31655" y="46839"/>
                    <a:pt x="25399" y="46839"/>
                  </a:cubicBezTo>
                  <a:cubicBezTo>
                    <a:pt x="15010" y="46839"/>
                    <a:pt x="4528" y="51170"/>
                    <a:pt x="1" y="66523"/>
                  </a:cubicBezTo>
                  <a:lnTo>
                    <a:pt x="232139" y="66523"/>
                  </a:lnTo>
                  <a:cubicBezTo>
                    <a:pt x="232139" y="66523"/>
                    <a:pt x="244318" y="10101"/>
                    <a:pt x="201466" y="1242"/>
                  </a:cubicBezTo>
                  <a:cubicBezTo>
                    <a:pt x="197346" y="387"/>
                    <a:pt x="193384" y="0"/>
                    <a:pt x="189589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4496425" y="43843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7071563" y="595613"/>
            <a:ext cx="721375" cy="294400"/>
          </a:xfrm>
          <a:custGeom>
            <a:rect b="b" l="l" r="r" t="t"/>
            <a:pathLst>
              <a:path extrusionOk="0" h="11776" w="28855">
                <a:moveTo>
                  <a:pt x="9707" y="1"/>
                </a:moveTo>
                <a:cubicBezTo>
                  <a:pt x="4537" y="1"/>
                  <a:pt x="300" y="3670"/>
                  <a:pt x="34" y="8774"/>
                </a:cubicBezTo>
                <a:cubicBezTo>
                  <a:pt x="34" y="8907"/>
                  <a:pt x="0" y="9007"/>
                  <a:pt x="0" y="9107"/>
                </a:cubicBezTo>
                <a:cubicBezTo>
                  <a:pt x="0" y="10575"/>
                  <a:pt x="1201" y="11776"/>
                  <a:pt x="2669" y="11776"/>
                </a:cubicBezTo>
                <a:lnTo>
                  <a:pt x="26186" y="11776"/>
                </a:lnTo>
                <a:cubicBezTo>
                  <a:pt x="27653" y="11776"/>
                  <a:pt x="28854" y="10575"/>
                  <a:pt x="28854" y="9107"/>
                </a:cubicBezTo>
                <a:cubicBezTo>
                  <a:pt x="28854" y="7639"/>
                  <a:pt x="27653" y="6439"/>
                  <a:pt x="26186" y="6439"/>
                </a:cubicBezTo>
                <a:lnTo>
                  <a:pt x="18814" y="6439"/>
                </a:lnTo>
                <a:cubicBezTo>
                  <a:pt x="17479" y="2703"/>
                  <a:pt x="13910" y="1"/>
                  <a:pt x="970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 flipH="1">
            <a:off x="3897175" y="685800"/>
            <a:ext cx="44574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 flipH="1">
            <a:off x="5499750" y="3547682"/>
            <a:ext cx="2826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1"/>
          <p:cNvGrpSpPr/>
          <p:nvPr/>
        </p:nvGrpSpPr>
        <p:grpSpPr>
          <a:xfrm flipH="1" rot="2882640">
            <a:off x="798499" y="111158"/>
            <a:ext cx="5080133" cy="4411631"/>
            <a:chOff x="3016500" y="2066925"/>
            <a:chExt cx="1577800" cy="1370175"/>
          </a:xfrm>
        </p:grpSpPr>
        <p:sp>
          <p:nvSpPr>
            <p:cNvPr id="272" name="Google Shape;272;p11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>
            <a:off x="6262539" y="4178848"/>
            <a:ext cx="330501" cy="420581"/>
            <a:chOff x="3828325" y="875775"/>
            <a:chExt cx="330501" cy="420623"/>
          </a:xfrm>
        </p:grpSpPr>
        <p:sp>
          <p:nvSpPr>
            <p:cNvPr id="278" name="Google Shape;278;p1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11"/>
          <p:cNvGrpSpPr/>
          <p:nvPr/>
        </p:nvGrpSpPr>
        <p:grpSpPr>
          <a:xfrm flipH="1">
            <a:off x="2383825" y="548638"/>
            <a:ext cx="330501" cy="420623"/>
            <a:chOff x="3828325" y="875775"/>
            <a:chExt cx="330501" cy="420623"/>
          </a:xfrm>
        </p:grpSpPr>
        <p:sp>
          <p:nvSpPr>
            <p:cNvPr id="291" name="Google Shape;291;p1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11"/>
          <p:cNvSpPr/>
          <p:nvPr/>
        </p:nvSpPr>
        <p:spPr>
          <a:xfrm>
            <a:off x="8075925" y="395327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 flipH="1">
            <a:off x="358375" y="60507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6151200" y="76073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 txBox="1"/>
          <p:nvPr>
            <p:ph hasCustomPrompt="1" type="title"/>
          </p:nvPr>
        </p:nvSpPr>
        <p:spPr>
          <a:xfrm>
            <a:off x="4424850" y="1480850"/>
            <a:ext cx="4005900" cy="14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7" name="Google Shape;307;p11"/>
          <p:cNvSpPr txBox="1"/>
          <p:nvPr>
            <p:ph idx="1" type="body"/>
          </p:nvPr>
        </p:nvSpPr>
        <p:spPr>
          <a:xfrm>
            <a:off x="4424850" y="2979650"/>
            <a:ext cx="40059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/>
          <p:nvPr/>
        </p:nvSpPr>
        <p:spPr>
          <a:xfrm>
            <a:off x="1369450" y="-1098725"/>
            <a:ext cx="7997608" cy="4716858"/>
          </a:xfrm>
          <a:custGeom>
            <a:rect b="b" l="l" r="r" t="t"/>
            <a:pathLst>
              <a:path extrusionOk="0" h="69583" w="113849">
                <a:moveTo>
                  <a:pt x="65503" y="1"/>
                </a:moveTo>
                <a:cubicBezTo>
                  <a:pt x="64705" y="1"/>
                  <a:pt x="63864" y="50"/>
                  <a:pt x="62979" y="157"/>
                </a:cubicBezTo>
                <a:cubicBezTo>
                  <a:pt x="49069" y="1825"/>
                  <a:pt x="52138" y="15568"/>
                  <a:pt x="52138" y="15568"/>
                </a:cubicBezTo>
                <a:cubicBezTo>
                  <a:pt x="41097" y="18003"/>
                  <a:pt x="39362" y="23106"/>
                  <a:pt x="40029" y="28310"/>
                </a:cubicBezTo>
                <a:cubicBezTo>
                  <a:pt x="40830" y="34281"/>
                  <a:pt x="46334" y="37950"/>
                  <a:pt x="46334" y="37950"/>
                </a:cubicBezTo>
                <a:lnTo>
                  <a:pt x="1" y="49926"/>
                </a:lnTo>
                <a:lnTo>
                  <a:pt x="47168" y="47524"/>
                </a:lnTo>
                <a:lnTo>
                  <a:pt x="47168" y="47524"/>
                </a:lnTo>
                <a:cubicBezTo>
                  <a:pt x="47168" y="47524"/>
                  <a:pt x="44499" y="64369"/>
                  <a:pt x="61445" y="68806"/>
                </a:cubicBezTo>
                <a:cubicBezTo>
                  <a:pt x="63490" y="69345"/>
                  <a:pt x="65346" y="69583"/>
                  <a:pt x="67028" y="69583"/>
                </a:cubicBezTo>
                <a:cubicBezTo>
                  <a:pt x="79276" y="69583"/>
                  <a:pt x="82293" y="56997"/>
                  <a:pt x="82293" y="56997"/>
                </a:cubicBezTo>
                <a:cubicBezTo>
                  <a:pt x="83619" y="57298"/>
                  <a:pt x="88657" y="60054"/>
                  <a:pt x="94093" y="60054"/>
                </a:cubicBezTo>
                <a:cubicBezTo>
                  <a:pt x="98911" y="60054"/>
                  <a:pt x="104042" y="57888"/>
                  <a:pt x="107177" y="49926"/>
                </a:cubicBezTo>
                <a:cubicBezTo>
                  <a:pt x="113849" y="32947"/>
                  <a:pt x="98404" y="27109"/>
                  <a:pt x="98404" y="27109"/>
                </a:cubicBezTo>
                <a:cubicBezTo>
                  <a:pt x="101740" y="24074"/>
                  <a:pt x="106477" y="12099"/>
                  <a:pt x="97871" y="6561"/>
                </a:cubicBezTo>
                <a:cubicBezTo>
                  <a:pt x="95950" y="5323"/>
                  <a:pt x="93989" y="4841"/>
                  <a:pt x="92101" y="4841"/>
                </a:cubicBezTo>
                <a:cubicBezTo>
                  <a:pt x="85500" y="4841"/>
                  <a:pt x="79791" y="10731"/>
                  <a:pt x="79791" y="10731"/>
                </a:cubicBezTo>
                <a:cubicBezTo>
                  <a:pt x="79791" y="10731"/>
                  <a:pt x="77218" y="1"/>
                  <a:pt x="65503" y="1"/>
                </a:cubicBezTo>
                <a:close/>
              </a:path>
            </a:pathLst>
          </a:custGeom>
          <a:solidFill>
            <a:srgbClr val="9FC5E8">
              <a:alpha val="3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13"/>
          <p:cNvGrpSpPr/>
          <p:nvPr/>
        </p:nvGrpSpPr>
        <p:grpSpPr>
          <a:xfrm>
            <a:off x="556050" y="2300400"/>
            <a:ext cx="1418525" cy="3058700"/>
            <a:chOff x="440200" y="1992125"/>
            <a:chExt cx="1418525" cy="3058700"/>
          </a:xfrm>
        </p:grpSpPr>
        <p:sp>
          <p:nvSpPr>
            <p:cNvPr id="312" name="Google Shape;312;p13"/>
            <p:cNvSpPr/>
            <p:nvPr/>
          </p:nvSpPr>
          <p:spPr>
            <a:xfrm>
              <a:off x="686200" y="1992125"/>
              <a:ext cx="223525" cy="329950"/>
            </a:xfrm>
            <a:custGeom>
              <a:rect b="b" l="l" r="r" t="t"/>
              <a:pathLst>
                <a:path extrusionOk="0" h="13198" w="8941">
                  <a:moveTo>
                    <a:pt x="4033" y="1"/>
                  </a:moveTo>
                  <a:cubicBezTo>
                    <a:pt x="3674" y="1"/>
                    <a:pt x="3276" y="46"/>
                    <a:pt x="2836" y="154"/>
                  </a:cubicBezTo>
                  <a:cubicBezTo>
                    <a:pt x="468" y="721"/>
                    <a:pt x="1" y="2489"/>
                    <a:pt x="1" y="2489"/>
                  </a:cubicBezTo>
                  <a:lnTo>
                    <a:pt x="167" y="3223"/>
                  </a:lnTo>
                  <a:lnTo>
                    <a:pt x="2202" y="12463"/>
                  </a:lnTo>
                  <a:lnTo>
                    <a:pt x="2369" y="13197"/>
                  </a:lnTo>
                  <a:cubicBezTo>
                    <a:pt x="2369" y="13197"/>
                    <a:pt x="3737" y="13097"/>
                    <a:pt x="5771" y="12630"/>
                  </a:cubicBezTo>
                  <a:cubicBezTo>
                    <a:pt x="7806" y="12196"/>
                    <a:pt x="8940" y="11729"/>
                    <a:pt x="8940" y="11729"/>
                  </a:cubicBezTo>
                  <a:lnTo>
                    <a:pt x="8773" y="10996"/>
                  </a:lnTo>
                  <a:lnTo>
                    <a:pt x="6739" y="1756"/>
                  </a:lnTo>
                  <a:lnTo>
                    <a:pt x="6572" y="1055"/>
                  </a:lnTo>
                  <a:cubicBezTo>
                    <a:pt x="6572" y="1055"/>
                    <a:pt x="5770" y="1"/>
                    <a:pt x="403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625325" y="2174500"/>
              <a:ext cx="390125" cy="167850"/>
            </a:xfrm>
            <a:custGeom>
              <a:rect b="b" l="l" r="r" t="t"/>
              <a:pathLst>
                <a:path extrusionOk="0" h="6714" w="15605">
                  <a:moveTo>
                    <a:pt x="11040" y="1"/>
                  </a:moveTo>
                  <a:cubicBezTo>
                    <a:pt x="7409" y="1"/>
                    <a:pt x="3425" y="1179"/>
                    <a:pt x="668" y="3234"/>
                  </a:cubicBezTo>
                  <a:cubicBezTo>
                    <a:pt x="167" y="3634"/>
                    <a:pt x="0" y="4434"/>
                    <a:pt x="134" y="5001"/>
                  </a:cubicBezTo>
                  <a:cubicBezTo>
                    <a:pt x="134" y="5102"/>
                    <a:pt x="167" y="5168"/>
                    <a:pt x="167" y="5268"/>
                  </a:cubicBezTo>
                  <a:cubicBezTo>
                    <a:pt x="382" y="6211"/>
                    <a:pt x="1160" y="6713"/>
                    <a:pt x="1981" y="6713"/>
                  </a:cubicBezTo>
                  <a:cubicBezTo>
                    <a:pt x="2439" y="6713"/>
                    <a:pt x="2909" y="6558"/>
                    <a:pt x="3303" y="6236"/>
                  </a:cubicBezTo>
                  <a:cubicBezTo>
                    <a:pt x="4404" y="5335"/>
                    <a:pt x="6372" y="4901"/>
                    <a:pt x="7806" y="4568"/>
                  </a:cubicBezTo>
                  <a:cubicBezTo>
                    <a:pt x="8991" y="4341"/>
                    <a:pt x="10385" y="4019"/>
                    <a:pt x="11672" y="4019"/>
                  </a:cubicBezTo>
                  <a:cubicBezTo>
                    <a:pt x="12088" y="4019"/>
                    <a:pt x="12493" y="4053"/>
                    <a:pt x="12876" y="4134"/>
                  </a:cubicBezTo>
                  <a:cubicBezTo>
                    <a:pt x="13040" y="4170"/>
                    <a:pt x="13204" y="4187"/>
                    <a:pt x="13366" y="4187"/>
                  </a:cubicBezTo>
                  <a:cubicBezTo>
                    <a:pt x="14555" y="4187"/>
                    <a:pt x="15605" y="3254"/>
                    <a:pt x="15311" y="1933"/>
                  </a:cubicBezTo>
                  <a:cubicBezTo>
                    <a:pt x="15278" y="1866"/>
                    <a:pt x="15278" y="1766"/>
                    <a:pt x="15245" y="1666"/>
                  </a:cubicBezTo>
                  <a:cubicBezTo>
                    <a:pt x="15045" y="798"/>
                    <a:pt x="14344" y="365"/>
                    <a:pt x="13510" y="198"/>
                  </a:cubicBezTo>
                  <a:cubicBezTo>
                    <a:pt x="12720" y="65"/>
                    <a:pt x="11890" y="1"/>
                    <a:pt x="11040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469375" y="2234900"/>
              <a:ext cx="822275" cy="684075"/>
            </a:xfrm>
            <a:custGeom>
              <a:rect b="b" l="l" r="r" t="t"/>
              <a:pathLst>
                <a:path extrusionOk="0" h="27363" w="32891">
                  <a:moveTo>
                    <a:pt x="18873" y="0"/>
                  </a:moveTo>
                  <a:cubicBezTo>
                    <a:pt x="17261" y="0"/>
                    <a:pt x="15569" y="201"/>
                    <a:pt x="13844" y="584"/>
                  </a:cubicBezTo>
                  <a:cubicBezTo>
                    <a:pt x="5738" y="2352"/>
                    <a:pt x="1" y="7489"/>
                    <a:pt x="1802" y="15595"/>
                  </a:cubicBezTo>
                  <a:cubicBezTo>
                    <a:pt x="3331" y="22577"/>
                    <a:pt x="9527" y="27363"/>
                    <a:pt x="16417" y="27363"/>
                  </a:cubicBezTo>
                  <a:cubicBezTo>
                    <a:pt x="17494" y="27363"/>
                    <a:pt x="18587" y="27246"/>
                    <a:pt x="19681" y="27003"/>
                  </a:cubicBezTo>
                  <a:cubicBezTo>
                    <a:pt x="27787" y="25235"/>
                    <a:pt x="32891" y="17196"/>
                    <a:pt x="31090" y="9123"/>
                  </a:cubicBezTo>
                  <a:cubicBezTo>
                    <a:pt x="29698" y="2743"/>
                    <a:pt x="24834" y="0"/>
                    <a:pt x="18873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927750" y="4691175"/>
              <a:ext cx="930975" cy="359650"/>
            </a:xfrm>
            <a:custGeom>
              <a:rect b="b" l="l" r="r" t="t"/>
              <a:pathLst>
                <a:path extrusionOk="0" h="14386" w="37239">
                  <a:moveTo>
                    <a:pt x="35087" y="0"/>
                  </a:moveTo>
                  <a:cubicBezTo>
                    <a:pt x="34844" y="0"/>
                    <a:pt x="34600" y="85"/>
                    <a:pt x="34403" y="270"/>
                  </a:cubicBezTo>
                  <a:cubicBezTo>
                    <a:pt x="30167" y="4072"/>
                    <a:pt x="24663" y="6274"/>
                    <a:pt x="19192" y="7542"/>
                  </a:cubicBezTo>
                  <a:cubicBezTo>
                    <a:pt x="16183" y="8168"/>
                    <a:pt x="13065" y="8540"/>
                    <a:pt x="9952" y="8540"/>
                  </a:cubicBezTo>
                  <a:cubicBezTo>
                    <a:pt x="7095" y="8540"/>
                    <a:pt x="4241" y="8227"/>
                    <a:pt x="1480" y="7508"/>
                  </a:cubicBezTo>
                  <a:cubicBezTo>
                    <a:pt x="1383" y="7482"/>
                    <a:pt x="1286" y="7469"/>
                    <a:pt x="1191" y="7469"/>
                  </a:cubicBezTo>
                  <a:cubicBezTo>
                    <a:pt x="560" y="7469"/>
                    <a:pt x="1" y="8014"/>
                    <a:pt x="146" y="8709"/>
                  </a:cubicBezTo>
                  <a:cubicBezTo>
                    <a:pt x="412" y="9910"/>
                    <a:pt x="479" y="11511"/>
                    <a:pt x="1046" y="12612"/>
                  </a:cubicBezTo>
                  <a:cubicBezTo>
                    <a:pt x="1446" y="13379"/>
                    <a:pt x="2981" y="13479"/>
                    <a:pt x="3715" y="13646"/>
                  </a:cubicBezTo>
                  <a:cubicBezTo>
                    <a:pt x="6171" y="14152"/>
                    <a:pt x="8673" y="14386"/>
                    <a:pt x="11180" y="14386"/>
                  </a:cubicBezTo>
                  <a:cubicBezTo>
                    <a:pt x="14292" y="14386"/>
                    <a:pt x="17412" y="14026"/>
                    <a:pt x="20460" y="13379"/>
                  </a:cubicBezTo>
                  <a:cubicBezTo>
                    <a:pt x="25730" y="12245"/>
                    <a:pt x="30867" y="10010"/>
                    <a:pt x="35137" y="6674"/>
                  </a:cubicBezTo>
                  <a:cubicBezTo>
                    <a:pt x="35671" y="6274"/>
                    <a:pt x="36672" y="5640"/>
                    <a:pt x="36872" y="4940"/>
                  </a:cubicBezTo>
                  <a:cubicBezTo>
                    <a:pt x="37239" y="3839"/>
                    <a:pt x="36371" y="1904"/>
                    <a:pt x="36105" y="803"/>
                  </a:cubicBezTo>
                  <a:cubicBezTo>
                    <a:pt x="35996" y="302"/>
                    <a:pt x="35545" y="0"/>
                    <a:pt x="35087" y="0"/>
                  </a:cubicBezTo>
                  <a:close/>
                </a:path>
              </a:pathLst>
            </a:custGeom>
            <a:solidFill>
              <a:srgbClr val="85828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930550" y="4702900"/>
              <a:ext cx="928175" cy="347800"/>
            </a:xfrm>
            <a:custGeom>
              <a:rect b="b" l="l" r="r" t="t"/>
              <a:pathLst>
                <a:path extrusionOk="0" h="13912" w="37127">
                  <a:moveTo>
                    <a:pt x="35859" y="1"/>
                  </a:moveTo>
                  <a:cubicBezTo>
                    <a:pt x="35826" y="34"/>
                    <a:pt x="35826" y="101"/>
                    <a:pt x="35826" y="134"/>
                  </a:cubicBezTo>
                  <a:cubicBezTo>
                    <a:pt x="35592" y="835"/>
                    <a:pt x="34592" y="1469"/>
                    <a:pt x="34058" y="1869"/>
                  </a:cubicBezTo>
                  <a:cubicBezTo>
                    <a:pt x="29821" y="5205"/>
                    <a:pt x="24651" y="7440"/>
                    <a:pt x="19381" y="8574"/>
                  </a:cubicBezTo>
                  <a:cubicBezTo>
                    <a:pt x="16352" y="9202"/>
                    <a:pt x="13241" y="9564"/>
                    <a:pt x="10128" y="9564"/>
                  </a:cubicBezTo>
                  <a:cubicBezTo>
                    <a:pt x="7619" y="9564"/>
                    <a:pt x="5107" y="9328"/>
                    <a:pt x="2635" y="8807"/>
                  </a:cubicBezTo>
                  <a:cubicBezTo>
                    <a:pt x="1968" y="8674"/>
                    <a:pt x="501" y="8574"/>
                    <a:pt x="34" y="7873"/>
                  </a:cubicBezTo>
                  <a:cubicBezTo>
                    <a:pt x="0" y="8007"/>
                    <a:pt x="0" y="8107"/>
                    <a:pt x="34" y="8240"/>
                  </a:cubicBezTo>
                  <a:cubicBezTo>
                    <a:pt x="300" y="9441"/>
                    <a:pt x="367" y="11042"/>
                    <a:pt x="934" y="12143"/>
                  </a:cubicBezTo>
                  <a:cubicBezTo>
                    <a:pt x="1334" y="12910"/>
                    <a:pt x="2869" y="13010"/>
                    <a:pt x="3603" y="13144"/>
                  </a:cubicBezTo>
                  <a:cubicBezTo>
                    <a:pt x="6082" y="13670"/>
                    <a:pt x="8616" y="13911"/>
                    <a:pt x="11152" y="13911"/>
                  </a:cubicBezTo>
                  <a:cubicBezTo>
                    <a:pt x="14245" y="13911"/>
                    <a:pt x="17342" y="13552"/>
                    <a:pt x="20348" y="12910"/>
                  </a:cubicBezTo>
                  <a:cubicBezTo>
                    <a:pt x="25618" y="11776"/>
                    <a:pt x="30755" y="9541"/>
                    <a:pt x="35025" y="6205"/>
                  </a:cubicBezTo>
                  <a:cubicBezTo>
                    <a:pt x="35559" y="5805"/>
                    <a:pt x="36560" y="5171"/>
                    <a:pt x="36760" y="4471"/>
                  </a:cubicBezTo>
                  <a:cubicBezTo>
                    <a:pt x="37127" y="3370"/>
                    <a:pt x="36259" y="1435"/>
                    <a:pt x="36026" y="334"/>
                  </a:cubicBezTo>
                  <a:cubicBezTo>
                    <a:pt x="35993" y="201"/>
                    <a:pt x="35926" y="101"/>
                    <a:pt x="35859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466050" y="2492950"/>
              <a:ext cx="1333475" cy="2416300"/>
            </a:xfrm>
            <a:custGeom>
              <a:rect b="b" l="l" r="r" t="t"/>
              <a:pathLst>
                <a:path extrusionOk="0" h="96652" w="53339">
                  <a:moveTo>
                    <a:pt x="33703" y="1"/>
                  </a:moveTo>
                  <a:cubicBezTo>
                    <a:pt x="32424" y="1"/>
                    <a:pt x="25698" y="108"/>
                    <a:pt x="16178" y="2204"/>
                  </a:cubicBezTo>
                  <a:cubicBezTo>
                    <a:pt x="5604" y="4539"/>
                    <a:pt x="0" y="7474"/>
                    <a:pt x="0" y="7474"/>
                  </a:cubicBezTo>
                  <a:lnTo>
                    <a:pt x="1301" y="13445"/>
                  </a:lnTo>
                  <a:lnTo>
                    <a:pt x="18080" y="89466"/>
                  </a:lnTo>
                  <a:lnTo>
                    <a:pt x="19414" y="95437"/>
                  </a:lnTo>
                  <a:cubicBezTo>
                    <a:pt x="19414" y="95437"/>
                    <a:pt x="23040" y="96651"/>
                    <a:pt x="28754" y="96651"/>
                  </a:cubicBezTo>
                  <a:cubicBezTo>
                    <a:pt x="31351" y="96651"/>
                    <a:pt x="34379" y="96400"/>
                    <a:pt x="37694" y="95671"/>
                  </a:cubicBezTo>
                  <a:cubicBezTo>
                    <a:pt x="48268" y="93336"/>
                    <a:pt x="53338" y="87932"/>
                    <a:pt x="53338" y="87932"/>
                  </a:cubicBezTo>
                  <a:lnTo>
                    <a:pt x="52037" y="81961"/>
                  </a:lnTo>
                  <a:lnTo>
                    <a:pt x="35225" y="5973"/>
                  </a:lnTo>
                  <a:lnTo>
                    <a:pt x="33924" y="2"/>
                  </a:lnTo>
                  <a:cubicBezTo>
                    <a:pt x="33924" y="2"/>
                    <a:pt x="33849" y="1"/>
                    <a:pt x="33703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635325" y="2824300"/>
              <a:ext cx="830625" cy="976900"/>
            </a:xfrm>
            <a:custGeom>
              <a:rect b="b" l="l" r="r" t="t"/>
              <a:pathLst>
                <a:path extrusionOk="0" h="39076" w="33225">
                  <a:moveTo>
                    <a:pt x="14714" y="0"/>
                  </a:moveTo>
                  <a:cubicBezTo>
                    <a:pt x="13923" y="0"/>
                    <a:pt x="13131" y="84"/>
                    <a:pt x="12343" y="258"/>
                  </a:cubicBezTo>
                  <a:cubicBezTo>
                    <a:pt x="4471" y="1993"/>
                    <a:pt x="1" y="12033"/>
                    <a:pt x="2369" y="22674"/>
                  </a:cubicBezTo>
                  <a:cubicBezTo>
                    <a:pt x="4471" y="32254"/>
                    <a:pt x="11385" y="39076"/>
                    <a:pt x="18488" y="39076"/>
                  </a:cubicBezTo>
                  <a:cubicBezTo>
                    <a:pt x="19275" y="39076"/>
                    <a:pt x="20064" y="38992"/>
                    <a:pt x="20849" y="38819"/>
                  </a:cubicBezTo>
                  <a:cubicBezTo>
                    <a:pt x="28721" y="37051"/>
                    <a:pt x="33224" y="27044"/>
                    <a:pt x="30856" y="16370"/>
                  </a:cubicBezTo>
                  <a:cubicBezTo>
                    <a:pt x="28755" y="6794"/>
                    <a:pt x="21818" y="0"/>
                    <a:pt x="14714" y="0"/>
                  </a:cubicBezTo>
                  <a:close/>
                </a:path>
              </a:pathLst>
            </a:custGeom>
            <a:solidFill>
              <a:srgbClr val="F8DEC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796275" y="2928300"/>
              <a:ext cx="460350" cy="778925"/>
            </a:xfrm>
            <a:custGeom>
              <a:rect b="b" l="l" r="r" t="t"/>
              <a:pathLst>
                <a:path extrusionOk="0" h="31157" w="18414">
                  <a:moveTo>
                    <a:pt x="11842" y="1"/>
                  </a:moveTo>
                  <a:lnTo>
                    <a:pt x="6939" y="1068"/>
                  </a:lnTo>
                  <a:lnTo>
                    <a:pt x="1" y="15112"/>
                  </a:lnTo>
                  <a:lnTo>
                    <a:pt x="3970" y="14211"/>
                  </a:lnTo>
                  <a:lnTo>
                    <a:pt x="10875" y="12710"/>
                  </a:lnTo>
                  <a:lnTo>
                    <a:pt x="6572" y="20616"/>
                  </a:lnTo>
                  <a:lnTo>
                    <a:pt x="4504" y="24385"/>
                  </a:lnTo>
                  <a:lnTo>
                    <a:pt x="8707" y="23451"/>
                  </a:lnTo>
                  <a:lnTo>
                    <a:pt x="10908" y="22984"/>
                  </a:lnTo>
                  <a:lnTo>
                    <a:pt x="10908" y="22984"/>
                  </a:lnTo>
                  <a:lnTo>
                    <a:pt x="8874" y="31156"/>
                  </a:lnTo>
                  <a:lnTo>
                    <a:pt x="15345" y="21183"/>
                  </a:lnTo>
                  <a:lnTo>
                    <a:pt x="17747" y="17480"/>
                  </a:lnTo>
                  <a:lnTo>
                    <a:pt x="13110" y="18481"/>
                  </a:lnTo>
                  <a:lnTo>
                    <a:pt x="12043" y="18714"/>
                  </a:lnTo>
                  <a:lnTo>
                    <a:pt x="12043" y="18714"/>
                  </a:lnTo>
                  <a:lnTo>
                    <a:pt x="16346" y="10809"/>
                  </a:lnTo>
                  <a:lnTo>
                    <a:pt x="18414" y="7039"/>
                  </a:lnTo>
                  <a:lnTo>
                    <a:pt x="14211" y="7940"/>
                  </a:lnTo>
                  <a:lnTo>
                    <a:pt x="7106" y="9508"/>
                  </a:lnTo>
                  <a:lnTo>
                    <a:pt x="1184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440200" y="2462400"/>
              <a:ext cx="909275" cy="269650"/>
            </a:xfrm>
            <a:custGeom>
              <a:rect b="b" l="l" r="r" t="t"/>
              <a:pathLst>
                <a:path extrusionOk="0" h="10786" w="36371">
                  <a:moveTo>
                    <a:pt x="29215" y="1"/>
                  </a:moveTo>
                  <a:cubicBezTo>
                    <a:pt x="25025" y="1"/>
                    <a:pt x="20773" y="654"/>
                    <a:pt x="16812" y="1491"/>
                  </a:cubicBezTo>
                  <a:cubicBezTo>
                    <a:pt x="11208" y="2692"/>
                    <a:pt x="5004" y="4693"/>
                    <a:pt x="400" y="8263"/>
                  </a:cubicBezTo>
                  <a:cubicBezTo>
                    <a:pt x="100" y="8463"/>
                    <a:pt x="0" y="8930"/>
                    <a:pt x="67" y="9263"/>
                  </a:cubicBezTo>
                  <a:lnTo>
                    <a:pt x="234" y="9997"/>
                  </a:lnTo>
                  <a:cubicBezTo>
                    <a:pt x="343" y="10498"/>
                    <a:pt x="793" y="10786"/>
                    <a:pt x="1259" y="10786"/>
                  </a:cubicBezTo>
                  <a:cubicBezTo>
                    <a:pt x="1507" y="10786"/>
                    <a:pt x="1760" y="10705"/>
                    <a:pt x="1968" y="10531"/>
                  </a:cubicBezTo>
                  <a:cubicBezTo>
                    <a:pt x="3369" y="9297"/>
                    <a:pt x="5237" y="8496"/>
                    <a:pt x="6938" y="7762"/>
                  </a:cubicBezTo>
                  <a:cubicBezTo>
                    <a:pt x="10308" y="6295"/>
                    <a:pt x="13877" y="5294"/>
                    <a:pt x="17446" y="4493"/>
                  </a:cubicBezTo>
                  <a:cubicBezTo>
                    <a:pt x="21082" y="3693"/>
                    <a:pt x="24785" y="3159"/>
                    <a:pt x="28521" y="2959"/>
                  </a:cubicBezTo>
                  <a:cubicBezTo>
                    <a:pt x="29309" y="2933"/>
                    <a:pt x="30127" y="2903"/>
                    <a:pt x="30948" y="2903"/>
                  </a:cubicBezTo>
                  <a:cubicBezTo>
                    <a:pt x="32280" y="2903"/>
                    <a:pt x="33620" y="2983"/>
                    <a:pt x="34858" y="3292"/>
                  </a:cubicBezTo>
                  <a:cubicBezTo>
                    <a:pt x="34959" y="3319"/>
                    <a:pt x="35060" y="3331"/>
                    <a:pt x="35159" y="3331"/>
                  </a:cubicBezTo>
                  <a:cubicBezTo>
                    <a:pt x="35811" y="3331"/>
                    <a:pt x="36371" y="2787"/>
                    <a:pt x="36226" y="2092"/>
                  </a:cubicBezTo>
                  <a:cubicBezTo>
                    <a:pt x="36159" y="1825"/>
                    <a:pt x="36093" y="1558"/>
                    <a:pt x="36026" y="1291"/>
                  </a:cubicBezTo>
                  <a:cubicBezTo>
                    <a:pt x="35926" y="824"/>
                    <a:pt x="35559" y="557"/>
                    <a:pt x="35092" y="490"/>
                  </a:cubicBezTo>
                  <a:cubicBezTo>
                    <a:pt x="33172" y="147"/>
                    <a:pt x="31201" y="1"/>
                    <a:pt x="29215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808800" y="2036550"/>
              <a:ext cx="44200" cy="73975"/>
            </a:xfrm>
            <a:custGeom>
              <a:rect b="b" l="l" r="r" t="t"/>
              <a:pathLst>
                <a:path extrusionOk="0" h="2959" w="1768">
                  <a:moveTo>
                    <a:pt x="623" y="1"/>
                  </a:moveTo>
                  <a:cubicBezTo>
                    <a:pt x="593" y="1"/>
                    <a:pt x="563" y="5"/>
                    <a:pt x="534" y="12"/>
                  </a:cubicBezTo>
                  <a:cubicBezTo>
                    <a:pt x="167" y="79"/>
                    <a:pt x="0" y="812"/>
                    <a:pt x="167" y="1613"/>
                  </a:cubicBezTo>
                  <a:cubicBezTo>
                    <a:pt x="352" y="2386"/>
                    <a:pt x="738" y="2958"/>
                    <a:pt x="1113" y="2958"/>
                  </a:cubicBezTo>
                  <a:cubicBezTo>
                    <a:pt x="1142" y="2958"/>
                    <a:pt x="1172" y="2955"/>
                    <a:pt x="1201" y="2947"/>
                  </a:cubicBezTo>
                  <a:cubicBezTo>
                    <a:pt x="1601" y="2881"/>
                    <a:pt x="1768" y="2147"/>
                    <a:pt x="1568" y="1313"/>
                  </a:cubicBezTo>
                  <a:cubicBezTo>
                    <a:pt x="1413" y="571"/>
                    <a:pt x="1001" y="1"/>
                    <a:pt x="623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19625" y="2055775"/>
              <a:ext cx="21700" cy="35525"/>
            </a:xfrm>
            <a:custGeom>
              <a:rect b="b" l="l" r="r" t="t"/>
              <a:pathLst>
                <a:path extrusionOk="0" h="1421" w="868">
                  <a:moveTo>
                    <a:pt x="325" y="1"/>
                  </a:moveTo>
                  <a:cubicBezTo>
                    <a:pt x="306" y="1"/>
                    <a:pt x="286" y="4"/>
                    <a:pt x="268" y="10"/>
                  </a:cubicBezTo>
                  <a:cubicBezTo>
                    <a:pt x="101" y="43"/>
                    <a:pt x="1" y="377"/>
                    <a:pt x="101" y="777"/>
                  </a:cubicBezTo>
                  <a:cubicBezTo>
                    <a:pt x="191" y="1140"/>
                    <a:pt x="364" y="1420"/>
                    <a:pt x="545" y="1420"/>
                  </a:cubicBezTo>
                  <a:cubicBezTo>
                    <a:pt x="563" y="1420"/>
                    <a:pt x="582" y="1417"/>
                    <a:pt x="601" y="1411"/>
                  </a:cubicBezTo>
                  <a:cubicBezTo>
                    <a:pt x="768" y="1378"/>
                    <a:pt x="868" y="1011"/>
                    <a:pt x="768" y="644"/>
                  </a:cubicBezTo>
                  <a:cubicBezTo>
                    <a:pt x="707" y="281"/>
                    <a:pt x="510" y="1"/>
                    <a:pt x="325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13"/>
          <p:cNvGrpSpPr/>
          <p:nvPr/>
        </p:nvGrpSpPr>
        <p:grpSpPr>
          <a:xfrm>
            <a:off x="5565975" y="4338475"/>
            <a:ext cx="330501" cy="420623"/>
            <a:chOff x="3828325" y="875775"/>
            <a:chExt cx="330501" cy="420623"/>
          </a:xfrm>
        </p:grpSpPr>
        <p:sp>
          <p:nvSpPr>
            <p:cNvPr id="324" name="Google Shape;324;p1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13"/>
          <p:cNvSpPr/>
          <p:nvPr/>
        </p:nvSpPr>
        <p:spPr>
          <a:xfrm>
            <a:off x="3169450" y="6249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" name="Google Shape;338;p13"/>
          <p:cNvSpPr txBox="1"/>
          <p:nvPr>
            <p:ph idx="1" type="subTitle"/>
          </p:nvPr>
        </p:nvSpPr>
        <p:spPr>
          <a:xfrm>
            <a:off x="3558675" y="1521800"/>
            <a:ext cx="20073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13"/>
          <p:cNvSpPr txBox="1"/>
          <p:nvPr>
            <p:ph idx="2" type="subTitle"/>
          </p:nvPr>
        </p:nvSpPr>
        <p:spPr>
          <a:xfrm>
            <a:off x="6427850" y="1521800"/>
            <a:ext cx="20073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3"/>
          <p:cNvSpPr txBox="1"/>
          <p:nvPr>
            <p:ph idx="3" type="subTitle"/>
          </p:nvPr>
        </p:nvSpPr>
        <p:spPr>
          <a:xfrm>
            <a:off x="3558675" y="2927212"/>
            <a:ext cx="20073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13"/>
          <p:cNvSpPr txBox="1"/>
          <p:nvPr>
            <p:ph idx="4" type="subTitle"/>
          </p:nvPr>
        </p:nvSpPr>
        <p:spPr>
          <a:xfrm>
            <a:off x="6427850" y="2927212"/>
            <a:ext cx="20073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13"/>
          <p:cNvSpPr txBox="1"/>
          <p:nvPr>
            <p:ph idx="5" type="subTitle"/>
          </p:nvPr>
        </p:nvSpPr>
        <p:spPr>
          <a:xfrm>
            <a:off x="3558675" y="1912534"/>
            <a:ext cx="20073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13"/>
          <p:cNvSpPr txBox="1"/>
          <p:nvPr>
            <p:ph idx="6" type="subTitle"/>
          </p:nvPr>
        </p:nvSpPr>
        <p:spPr>
          <a:xfrm>
            <a:off x="6427850" y="1912534"/>
            <a:ext cx="20073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13"/>
          <p:cNvSpPr txBox="1"/>
          <p:nvPr>
            <p:ph idx="7" type="subTitle"/>
          </p:nvPr>
        </p:nvSpPr>
        <p:spPr>
          <a:xfrm>
            <a:off x="3558675" y="3315099"/>
            <a:ext cx="20073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13"/>
          <p:cNvSpPr txBox="1"/>
          <p:nvPr>
            <p:ph idx="8" type="subTitle"/>
          </p:nvPr>
        </p:nvSpPr>
        <p:spPr>
          <a:xfrm>
            <a:off x="6427850" y="3315099"/>
            <a:ext cx="20073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13"/>
          <p:cNvSpPr txBox="1"/>
          <p:nvPr>
            <p:ph hasCustomPrompt="1" idx="9" type="title"/>
          </p:nvPr>
        </p:nvSpPr>
        <p:spPr>
          <a:xfrm>
            <a:off x="2695547" y="1534975"/>
            <a:ext cx="8727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/>
          <p:nvPr>
            <p:ph hasCustomPrompt="1" idx="13" type="title"/>
          </p:nvPr>
        </p:nvSpPr>
        <p:spPr>
          <a:xfrm>
            <a:off x="5560547" y="1534975"/>
            <a:ext cx="8727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/>
          <p:nvPr>
            <p:ph hasCustomPrompt="1" idx="14" type="title"/>
          </p:nvPr>
        </p:nvSpPr>
        <p:spPr>
          <a:xfrm>
            <a:off x="2695547" y="2936737"/>
            <a:ext cx="8727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/>
          <p:nvPr>
            <p:ph hasCustomPrompt="1" idx="15" type="title"/>
          </p:nvPr>
        </p:nvSpPr>
        <p:spPr>
          <a:xfrm>
            <a:off x="5560547" y="2936737"/>
            <a:ext cx="8727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"/>
          <p:cNvSpPr/>
          <p:nvPr/>
        </p:nvSpPr>
        <p:spPr>
          <a:xfrm flipH="1">
            <a:off x="473225" y="18843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4"/>
          <p:cNvGrpSpPr/>
          <p:nvPr/>
        </p:nvGrpSpPr>
        <p:grpSpPr>
          <a:xfrm>
            <a:off x="968061" y="-35329"/>
            <a:ext cx="5265500" cy="4827849"/>
            <a:chOff x="2958950" y="1937675"/>
            <a:chExt cx="1635350" cy="1499425"/>
          </a:xfrm>
        </p:grpSpPr>
        <p:sp>
          <p:nvSpPr>
            <p:cNvPr id="353" name="Google Shape;353;p14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14"/>
          <p:cNvGrpSpPr/>
          <p:nvPr/>
        </p:nvGrpSpPr>
        <p:grpSpPr>
          <a:xfrm>
            <a:off x="3906042" y="4362088"/>
            <a:ext cx="253593" cy="322744"/>
            <a:chOff x="3828325" y="875775"/>
            <a:chExt cx="330501" cy="420623"/>
          </a:xfrm>
        </p:grpSpPr>
        <p:sp>
          <p:nvSpPr>
            <p:cNvPr id="360" name="Google Shape;360;p1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14"/>
          <p:cNvGrpSpPr/>
          <p:nvPr/>
        </p:nvGrpSpPr>
        <p:grpSpPr>
          <a:xfrm flipH="1">
            <a:off x="5508013" y="646532"/>
            <a:ext cx="253560" cy="322660"/>
            <a:chOff x="3828325" y="875775"/>
            <a:chExt cx="330501" cy="420623"/>
          </a:xfrm>
        </p:grpSpPr>
        <p:sp>
          <p:nvSpPr>
            <p:cNvPr id="373" name="Google Shape;373;p1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14"/>
          <p:cNvSpPr txBox="1"/>
          <p:nvPr>
            <p:ph type="title"/>
          </p:nvPr>
        </p:nvSpPr>
        <p:spPr>
          <a:xfrm flipH="1">
            <a:off x="3855775" y="2648950"/>
            <a:ext cx="45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6" name="Google Shape;386;p14"/>
          <p:cNvSpPr txBox="1"/>
          <p:nvPr>
            <p:ph idx="1" type="subTitle"/>
          </p:nvPr>
        </p:nvSpPr>
        <p:spPr>
          <a:xfrm flipH="1">
            <a:off x="3855775" y="1535850"/>
            <a:ext cx="45750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5"/>
          <p:cNvGrpSpPr/>
          <p:nvPr/>
        </p:nvGrpSpPr>
        <p:grpSpPr>
          <a:xfrm rot="-4886887">
            <a:off x="206622" y="88712"/>
            <a:ext cx="5080199" cy="4411688"/>
            <a:chOff x="3016500" y="2066925"/>
            <a:chExt cx="1577800" cy="1370175"/>
          </a:xfrm>
        </p:grpSpPr>
        <p:sp>
          <p:nvSpPr>
            <p:cNvPr id="389" name="Google Shape;389;p15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5"/>
          <p:cNvSpPr/>
          <p:nvPr/>
        </p:nvSpPr>
        <p:spPr>
          <a:xfrm flipH="1">
            <a:off x="358375" y="20936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5"/>
          <p:cNvSpPr/>
          <p:nvPr/>
        </p:nvSpPr>
        <p:spPr>
          <a:xfrm>
            <a:off x="7902625" y="7770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2494025" y="548650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6643825" y="548650"/>
            <a:ext cx="330501" cy="420623"/>
            <a:chOff x="3828325" y="875775"/>
            <a:chExt cx="330501" cy="420623"/>
          </a:xfrm>
        </p:grpSpPr>
        <p:sp>
          <p:nvSpPr>
            <p:cNvPr id="398" name="Google Shape;398;p1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15"/>
          <p:cNvGrpSpPr/>
          <p:nvPr/>
        </p:nvGrpSpPr>
        <p:grpSpPr>
          <a:xfrm flipH="1">
            <a:off x="1832387" y="4287150"/>
            <a:ext cx="330501" cy="420623"/>
            <a:chOff x="3828325" y="875775"/>
            <a:chExt cx="330501" cy="420623"/>
          </a:xfrm>
        </p:grpSpPr>
        <p:sp>
          <p:nvSpPr>
            <p:cNvPr id="411" name="Google Shape;411;p1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15"/>
          <p:cNvSpPr txBox="1"/>
          <p:nvPr>
            <p:ph type="title"/>
          </p:nvPr>
        </p:nvSpPr>
        <p:spPr>
          <a:xfrm flipH="1">
            <a:off x="408425" y="2413488"/>
            <a:ext cx="341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4" name="Google Shape;424;p15"/>
          <p:cNvSpPr txBox="1"/>
          <p:nvPr>
            <p:ph idx="1" type="subTitle"/>
          </p:nvPr>
        </p:nvSpPr>
        <p:spPr>
          <a:xfrm flipH="1">
            <a:off x="1302425" y="3355200"/>
            <a:ext cx="25209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15"/>
          <p:cNvSpPr txBox="1"/>
          <p:nvPr>
            <p:ph hasCustomPrompt="1" idx="2" type="title"/>
          </p:nvPr>
        </p:nvSpPr>
        <p:spPr>
          <a:xfrm flipH="1">
            <a:off x="191772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7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16"/>
          <p:cNvGrpSpPr/>
          <p:nvPr/>
        </p:nvGrpSpPr>
        <p:grpSpPr>
          <a:xfrm rot="-5237344">
            <a:off x="4137226" y="689183"/>
            <a:ext cx="4264113" cy="4169752"/>
            <a:chOff x="2615425" y="-43849"/>
            <a:chExt cx="5349587" cy="5231206"/>
          </a:xfrm>
        </p:grpSpPr>
        <p:sp>
          <p:nvSpPr>
            <p:cNvPr id="428" name="Google Shape;428;p16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9" name="Google Shape;429;p16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430" name="Google Shape;430;p16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3" name="Google Shape;433;p16"/>
          <p:cNvSpPr/>
          <p:nvPr/>
        </p:nvSpPr>
        <p:spPr>
          <a:xfrm>
            <a:off x="7974300" y="27537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 flipH="1">
            <a:off x="405375" y="11833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16"/>
          <p:cNvGrpSpPr/>
          <p:nvPr/>
        </p:nvGrpSpPr>
        <p:grpSpPr>
          <a:xfrm>
            <a:off x="7974292" y="4276675"/>
            <a:ext cx="253593" cy="322744"/>
            <a:chOff x="3828325" y="875775"/>
            <a:chExt cx="330501" cy="420623"/>
          </a:xfrm>
        </p:grpSpPr>
        <p:sp>
          <p:nvSpPr>
            <p:cNvPr id="436" name="Google Shape;436;p1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16"/>
          <p:cNvGrpSpPr/>
          <p:nvPr/>
        </p:nvGrpSpPr>
        <p:grpSpPr>
          <a:xfrm flipH="1">
            <a:off x="3870301" y="694307"/>
            <a:ext cx="253560" cy="322660"/>
            <a:chOff x="3828325" y="875775"/>
            <a:chExt cx="330501" cy="420623"/>
          </a:xfrm>
        </p:grpSpPr>
        <p:sp>
          <p:nvSpPr>
            <p:cNvPr id="449" name="Google Shape;449;p1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16"/>
          <p:cNvGrpSpPr/>
          <p:nvPr/>
        </p:nvGrpSpPr>
        <p:grpSpPr>
          <a:xfrm flipH="1">
            <a:off x="633429" y="3507600"/>
            <a:ext cx="253593" cy="322744"/>
            <a:chOff x="3828325" y="875775"/>
            <a:chExt cx="330501" cy="420623"/>
          </a:xfrm>
        </p:grpSpPr>
        <p:sp>
          <p:nvSpPr>
            <p:cNvPr id="462" name="Google Shape;462;p1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16"/>
          <p:cNvSpPr txBox="1"/>
          <p:nvPr>
            <p:ph type="title"/>
          </p:nvPr>
        </p:nvSpPr>
        <p:spPr>
          <a:xfrm>
            <a:off x="5015875" y="2413488"/>
            <a:ext cx="341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5" name="Google Shape;475;p16"/>
          <p:cNvSpPr txBox="1"/>
          <p:nvPr>
            <p:ph idx="1" type="subTitle"/>
          </p:nvPr>
        </p:nvSpPr>
        <p:spPr>
          <a:xfrm>
            <a:off x="5015875" y="3355200"/>
            <a:ext cx="24228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6"/>
          <p:cNvSpPr txBox="1"/>
          <p:nvPr>
            <p:ph hasCustomPrompt="1" idx="2" type="title"/>
          </p:nvPr>
        </p:nvSpPr>
        <p:spPr>
          <a:xfrm>
            <a:off x="501587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7"/>
          <p:cNvSpPr/>
          <p:nvPr/>
        </p:nvSpPr>
        <p:spPr>
          <a:xfrm>
            <a:off x="7960975" y="9144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7"/>
          <p:cNvSpPr/>
          <p:nvPr/>
        </p:nvSpPr>
        <p:spPr>
          <a:xfrm flipH="1">
            <a:off x="428575" y="16460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17"/>
          <p:cNvGrpSpPr/>
          <p:nvPr/>
        </p:nvGrpSpPr>
        <p:grpSpPr>
          <a:xfrm flipH="1">
            <a:off x="586438" y="3795019"/>
            <a:ext cx="253560" cy="322660"/>
            <a:chOff x="3828325" y="875775"/>
            <a:chExt cx="330501" cy="420623"/>
          </a:xfrm>
        </p:grpSpPr>
        <p:sp>
          <p:nvSpPr>
            <p:cNvPr id="481" name="Google Shape;481;p1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7548650" y="4349538"/>
            <a:ext cx="330501" cy="420623"/>
            <a:chOff x="3828325" y="875775"/>
            <a:chExt cx="330501" cy="420623"/>
          </a:xfrm>
        </p:grpSpPr>
        <p:sp>
          <p:nvSpPr>
            <p:cNvPr id="494" name="Google Shape;494;p1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17"/>
          <p:cNvGrpSpPr/>
          <p:nvPr/>
        </p:nvGrpSpPr>
        <p:grpSpPr>
          <a:xfrm flipH="1">
            <a:off x="1798625" y="548638"/>
            <a:ext cx="330501" cy="420623"/>
            <a:chOff x="3828325" y="875775"/>
            <a:chExt cx="330501" cy="420623"/>
          </a:xfrm>
        </p:grpSpPr>
        <p:sp>
          <p:nvSpPr>
            <p:cNvPr id="507" name="Google Shape;507;p1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17"/>
          <p:cNvSpPr txBox="1"/>
          <p:nvPr>
            <p:ph type="title"/>
          </p:nvPr>
        </p:nvSpPr>
        <p:spPr>
          <a:xfrm flipH="1">
            <a:off x="713225" y="2413488"/>
            <a:ext cx="341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0" name="Google Shape;520;p17"/>
          <p:cNvSpPr txBox="1"/>
          <p:nvPr>
            <p:ph idx="1" type="subTitle"/>
          </p:nvPr>
        </p:nvSpPr>
        <p:spPr>
          <a:xfrm flipH="1">
            <a:off x="1068425" y="3355188"/>
            <a:ext cx="3059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17"/>
          <p:cNvSpPr txBox="1"/>
          <p:nvPr>
            <p:ph hasCustomPrompt="1" idx="2" type="title"/>
          </p:nvPr>
        </p:nvSpPr>
        <p:spPr>
          <a:xfrm flipH="1">
            <a:off x="222252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13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18"/>
          <p:cNvGrpSpPr/>
          <p:nvPr/>
        </p:nvGrpSpPr>
        <p:grpSpPr>
          <a:xfrm rot="-5815465">
            <a:off x="3120308" y="724962"/>
            <a:ext cx="4264231" cy="4169868"/>
            <a:chOff x="2615425" y="-43849"/>
            <a:chExt cx="5349587" cy="5231206"/>
          </a:xfrm>
        </p:grpSpPr>
        <p:sp>
          <p:nvSpPr>
            <p:cNvPr id="524" name="Google Shape;524;p18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5" name="Google Shape;525;p18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526" name="Google Shape;526;p18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9" name="Google Shape;529;p18"/>
          <p:cNvSpPr/>
          <p:nvPr/>
        </p:nvSpPr>
        <p:spPr>
          <a:xfrm>
            <a:off x="7817250" y="7605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8"/>
          <p:cNvSpPr/>
          <p:nvPr/>
        </p:nvSpPr>
        <p:spPr>
          <a:xfrm flipH="1">
            <a:off x="358375" y="43728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8"/>
          <p:cNvSpPr/>
          <p:nvPr/>
        </p:nvSpPr>
        <p:spPr>
          <a:xfrm>
            <a:off x="4363500" y="2334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18"/>
          <p:cNvGrpSpPr/>
          <p:nvPr/>
        </p:nvGrpSpPr>
        <p:grpSpPr>
          <a:xfrm>
            <a:off x="5087175" y="704100"/>
            <a:ext cx="330501" cy="420623"/>
            <a:chOff x="3828325" y="875775"/>
            <a:chExt cx="330501" cy="420623"/>
          </a:xfrm>
        </p:grpSpPr>
        <p:sp>
          <p:nvSpPr>
            <p:cNvPr id="533" name="Google Shape;533;p1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18"/>
          <p:cNvGrpSpPr/>
          <p:nvPr/>
        </p:nvGrpSpPr>
        <p:grpSpPr>
          <a:xfrm flipH="1">
            <a:off x="2776387" y="4372825"/>
            <a:ext cx="330501" cy="420623"/>
            <a:chOff x="3828325" y="875775"/>
            <a:chExt cx="330501" cy="420623"/>
          </a:xfrm>
        </p:grpSpPr>
        <p:sp>
          <p:nvSpPr>
            <p:cNvPr id="546" name="Google Shape;546;p1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18"/>
          <p:cNvSpPr txBox="1"/>
          <p:nvPr>
            <p:ph idx="1" type="subTitle"/>
          </p:nvPr>
        </p:nvSpPr>
        <p:spPr>
          <a:xfrm>
            <a:off x="713225" y="1448763"/>
            <a:ext cx="41019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8"/>
          <p:cNvSpPr txBox="1"/>
          <p:nvPr>
            <p:ph hasCustomPrompt="1" type="title"/>
          </p:nvPr>
        </p:nvSpPr>
        <p:spPr>
          <a:xfrm>
            <a:off x="713225" y="972313"/>
            <a:ext cx="41019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8"/>
          <p:cNvSpPr txBox="1"/>
          <p:nvPr>
            <p:ph idx="2" type="subTitle"/>
          </p:nvPr>
        </p:nvSpPr>
        <p:spPr>
          <a:xfrm>
            <a:off x="713225" y="2582288"/>
            <a:ext cx="41019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18"/>
          <p:cNvSpPr txBox="1"/>
          <p:nvPr>
            <p:ph hasCustomPrompt="1" idx="3" type="title"/>
          </p:nvPr>
        </p:nvSpPr>
        <p:spPr>
          <a:xfrm>
            <a:off x="713225" y="2105825"/>
            <a:ext cx="41019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2" name="Google Shape;562;p18"/>
          <p:cNvSpPr txBox="1"/>
          <p:nvPr>
            <p:ph idx="4" type="subTitle"/>
          </p:nvPr>
        </p:nvSpPr>
        <p:spPr>
          <a:xfrm>
            <a:off x="713225" y="3715788"/>
            <a:ext cx="41019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18"/>
          <p:cNvSpPr txBox="1"/>
          <p:nvPr>
            <p:ph hasCustomPrompt="1" idx="5" type="title"/>
          </p:nvPr>
        </p:nvSpPr>
        <p:spPr>
          <a:xfrm>
            <a:off x="713225" y="3239337"/>
            <a:ext cx="41019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5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9"/>
          <p:cNvGrpSpPr/>
          <p:nvPr/>
        </p:nvGrpSpPr>
        <p:grpSpPr>
          <a:xfrm rot="-1074791">
            <a:off x="2379128" y="270280"/>
            <a:ext cx="4436571" cy="4602955"/>
            <a:chOff x="2958950" y="1937675"/>
            <a:chExt cx="1445225" cy="1499425"/>
          </a:xfrm>
        </p:grpSpPr>
        <p:sp>
          <p:nvSpPr>
            <p:cNvPr id="566" name="Google Shape;566;p19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9"/>
          <p:cNvSpPr/>
          <p:nvPr/>
        </p:nvSpPr>
        <p:spPr>
          <a:xfrm>
            <a:off x="8075925" y="30573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9"/>
          <p:cNvSpPr/>
          <p:nvPr/>
        </p:nvSpPr>
        <p:spPr>
          <a:xfrm flipH="1">
            <a:off x="409675" y="11962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9"/>
          <p:cNvSpPr/>
          <p:nvPr/>
        </p:nvSpPr>
        <p:spPr>
          <a:xfrm>
            <a:off x="2896750" y="42651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19"/>
          <p:cNvGrpSpPr/>
          <p:nvPr/>
        </p:nvGrpSpPr>
        <p:grpSpPr>
          <a:xfrm>
            <a:off x="586429" y="2273150"/>
            <a:ext cx="253593" cy="322744"/>
            <a:chOff x="3828325" y="875775"/>
            <a:chExt cx="330501" cy="420623"/>
          </a:xfrm>
        </p:grpSpPr>
        <p:sp>
          <p:nvSpPr>
            <p:cNvPr id="575" name="Google Shape;575;p1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19"/>
          <p:cNvGrpSpPr/>
          <p:nvPr/>
        </p:nvGrpSpPr>
        <p:grpSpPr>
          <a:xfrm flipH="1" rot="-1286283">
            <a:off x="8304097" y="1188718"/>
            <a:ext cx="253553" cy="322654"/>
            <a:chOff x="3828325" y="875775"/>
            <a:chExt cx="330501" cy="420623"/>
          </a:xfrm>
        </p:grpSpPr>
        <p:sp>
          <p:nvSpPr>
            <p:cNvPr id="588" name="Google Shape;588;p1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19"/>
          <p:cNvGrpSpPr/>
          <p:nvPr/>
        </p:nvGrpSpPr>
        <p:grpSpPr>
          <a:xfrm flipH="1">
            <a:off x="5827804" y="4284250"/>
            <a:ext cx="253593" cy="322744"/>
            <a:chOff x="3828325" y="875775"/>
            <a:chExt cx="330501" cy="420623"/>
          </a:xfrm>
        </p:grpSpPr>
        <p:sp>
          <p:nvSpPr>
            <p:cNvPr id="601" name="Google Shape;601;p1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4" name="Google Shape;614;p19"/>
          <p:cNvSpPr txBox="1"/>
          <p:nvPr>
            <p:ph idx="1" type="subTitle"/>
          </p:nvPr>
        </p:nvSpPr>
        <p:spPr>
          <a:xfrm>
            <a:off x="779725" y="33650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9"/>
          <p:cNvSpPr txBox="1"/>
          <p:nvPr>
            <p:ph idx="2" type="subTitle"/>
          </p:nvPr>
        </p:nvSpPr>
        <p:spPr>
          <a:xfrm>
            <a:off x="3470784" y="33650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19"/>
          <p:cNvSpPr txBox="1"/>
          <p:nvPr>
            <p:ph idx="3" type="subTitle"/>
          </p:nvPr>
        </p:nvSpPr>
        <p:spPr>
          <a:xfrm>
            <a:off x="779725" y="3819574"/>
            <a:ext cx="21678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9"/>
          <p:cNvSpPr txBox="1"/>
          <p:nvPr>
            <p:ph idx="4" type="subTitle"/>
          </p:nvPr>
        </p:nvSpPr>
        <p:spPr>
          <a:xfrm>
            <a:off x="3470784" y="3819574"/>
            <a:ext cx="21678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9"/>
          <p:cNvSpPr txBox="1"/>
          <p:nvPr>
            <p:ph hasCustomPrompt="1" idx="5" type="title"/>
          </p:nvPr>
        </p:nvSpPr>
        <p:spPr>
          <a:xfrm>
            <a:off x="779725" y="150988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19" name="Google Shape;619;p19"/>
          <p:cNvSpPr txBox="1"/>
          <p:nvPr>
            <p:ph hasCustomPrompt="1" idx="6" type="title"/>
          </p:nvPr>
        </p:nvSpPr>
        <p:spPr>
          <a:xfrm>
            <a:off x="3470784" y="150988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0" name="Google Shape;620;p19"/>
          <p:cNvSpPr txBox="1"/>
          <p:nvPr>
            <p:ph idx="7" type="subTitle"/>
          </p:nvPr>
        </p:nvSpPr>
        <p:spPr>
          <a:xfrm>
            <a:off x="6193724" y="33650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9"/>
          <p:cNvSpPr txBox="1"/>
          <p:nvPr>
            <p:ph idx="8" type="subTitle"/>
          </p:nvPr>
        </p:nvSpPr>
        <p:spPr>
          <a:xfrm>
            <a:off x="6193724" y="3819574"/>
            <a:ext cx="21678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19"/>
          <p:cNvSpPr txBox="1"/>
          <p:nvPr>
            <p:ph hasCustomPrompt="1" idx="9" type="title"/>
          </p:nvPr>
        </p:nvSpPr>
        <p:spPr>
          <a:xfrm>
            <a:off x="6193724" y="150988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0"/>
          <p:cNvGrpSpPr/>
          <p:nvPr/>
        </p:nvGrpSpPr>
        <p:grpSpPr>
          <a:xfrm rot="-2882640">
            <a:off x="3417774" y="228408"/>
            <a:ext cx="5080133" cy="4411631"/>
            <a:chOff x="3016500" y="2066925"/>
            <a:chExt cx="1577800" cy="1370175"/>
          </a:xfrm>
        </p:grpSpPr>
        <p:sp>
          <p:nvSpPr>
            <p:cNvPr id="625" name="Google Shape;625;p20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20"/>
          <p:cNvSpPr/>
          <p:nvPr/>
        </p:nvSpPr>
        <p:spPr>
          <a:xfrm>
            <a:off x="7525550" y="3107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20"/>
          <p:cNvGrpSpPr/>
          <p:nvPr/>
        </p:nvGrpSpPr>
        <p:grpSpPr>
          <a:xfrm>
            <a:off x="6900600" y="724675"/>
            <a:ext cx="330501" cy="420623"/>
            <a:chOff x="3828325" y="875775"/>
            <a:chExt cx="330501" cy="420623"/>
          </a:xfrm>
        </p:grpSpPr>
        <p:sp>
          <p:nvSpPr>
            <p:cNvPr id="632" name="Google Shape;632;p2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20"/>
          <p:cNvGrpSpPr/>
          <p:nvPr/>
        </p:nvGrpSpPr>
        <p:grpSpPr>
          <a:xfrm flipH="1">
            <a:off x="1444287" y="4338475"/>
            <a:ext cx="330501" cy="420623"/>
            <a:chOff x="3828325" y="875775"/>
            <a:chExt cx="330501" cy="420623"/>
          </a:xfrm>
        </p:grpSpPr>
        <p:sp>
          <p:nvSpPr>
            <p:cNvPr id="645" name="Google Shape;645;p2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20"/>
          <p:cNvSpPr txBox="1"/>
          <p:nvPr>
            <p:ph type="title"/>
          </p:nvPr>
        </p:nvSpPr>
        <p:spPr>
          <a:xfrm>
            <a:off x="713225" y="445025"/>
            <a:ext cx="3597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8" name="Google Shape;658;p20"/>
          <p:cNvSpPr txBox="1"/>
          <p:nvPr>
            <p:ph idx="1" type="subTitle"/>
          </p:nvPr>
        </p:nvSpPr>
        <p:spPr>
          <a:xfrm>
            <a:off x="713225" y="1643850"/>
            <a:ext cx="3597000" cy="25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9pPr>
          </a:lstStyle>
          <a:p/>
        </p:txBody>
      </p:sp>
      <p:sp>
        <p:nvSpPr>
          <p:cNvPr id="659" name="Google Shape;659;p20"/>
          <p:cNvSpPr/>
          <p:nvPr/>
        </p:nvSpPr>
        <p:spPr>
          <a:xfrm>
            <a:off x="3474275" y="44951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 flipH="1">
            <a:off x="3606025" y="32351"/>
            <a:ext cx="5349587" cy="5231206"/>
            <a:chOff x="2615425" y="-43849"/>
            <a:chExt cx="5349587" cy="5231206"/>
          </a:xfrm>
        </p:grpSpPr>
        <p:sp>
          <p:nvSpPr>
            <p:cNvPr id="26" name="Google Shape;26;p3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" name="Google Shape;27;p3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" name="Google Shape;31;p3"/>
          <p:cNvSpPr/>
          <p:nvPr/>
        </p:nvSpPr>
        <p:spPr>
          <a:xfrm>
            <a:off x="7965000" y="16454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2528975" y="430028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>
            <a:off x="4526525" y="4058700"/>
            <a:ext cx="330501" cy="420623"/>
            <a:chOff x="3828325" y="875775"/>
            <a:chExt cx="330501" cy="420623"/>
          </a:xfrm>
        </p:grpSpPr>
        <p:sp>
          <p:nvSpPr>
            <p:cNvPr id="34" name="Google Shape;34;p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flipH="1">
            <a:off x="7555463" y="620338"/>
            <a:ext cx="330501" cy="420623"/>
            <a:chOff x="3828325" y="875775"/>
            <a:chExt cx="330501" cy="420623"/>
          </a:xfrm>
        </p:grpSpPr>
        <p:sp>
          <p:nvSpPr>
            <p:cNvPr id="47" name="Google Shape;47;p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 flipH="1">
            <a:off x="474675" y="10848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 txBox="1"/>
          <p:nvPr>
            <p:ph type="title"/>
          </p:nvPr>
        </p:nvSpPr>
        <p:spPr>
          <a:xfrm>
            <a:off x="5015875" y="2413488"/>
            <a:ext cx="341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3"/>
          <p:cNvSpPr txBox="1"/>
          <p:nvPr>
            <p:ph idx="1" type="subTitle"/>
          </p:nvPr>
        </p:nvSpPr>
        <p:spPr>
          <a:xfrm>
            <a:off x="5015875" y="3355188"/>
            <a:ext cx="3059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"/>
          <p:cNvSpPr txBox="1"/>
          <p:nvPr>
            <p:ph hasCustomPrompt="1" idx="2" type="title"/>
          </p:nvPr>
        </p:nvSpPr>
        <p:spPr>
          <a:xfrm>
            <a:off x="501587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9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21"/>
          <p:cNvGrpSpPr/>
          <p:nvPr/>
        </p:nvGrpSpPr>
        <p:grpSpPr>
          <a:xfrm rot="1346752">
            <a:off x="2341623" y="665471"/>
            <a:ext cx="3956737" cy="3869179"/>
            <a:chOff x="2615425" y="-43849"/>
            <a:chExt cx="5349587" cy="5231206"/>
          </a:xfrm>
        </p:grpSpPr>
        <p:sp>
          <p:nvSpPr>
            <p:cNvPr id="662" name="Google Shape;662;p21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3" name="Google Shape;663;p21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664" name="Google Shape;664;p21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7" name="Google Shape;667;p21"/>
          <p:cNvSpPr/>
          <p:nvPr/>
        </p:nvSpPr>
        <p:spPr>
          <a:xfrm>
            <a:off x="7990750" y="12504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1"/>
          <p:cNvSpPr/>
          <p:nvPr/>
        </p:nvSpPr>
        <p:spPr>
          <a:xfrm flipH="1">
            <a:off x="400900" y="30493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9" name="Google Shape;669;p21"/>
          <p:cNvGrpSpPr/>
          <p:nvPr/>
        </p:nvGrpSpPr>
        <p:grpSpPr>
          <a:xfrm flipH="1">
            <a:off x="8218804" y="2249000"/>
            <a:ext cx="253593" cy="322744"/>
            <a:chOff x="3828325" y="875775"/>
            <a:chExt cx="330501" cy="420623"/>
          </a:xfrm>
        </p:grpSpPr>
        <p:sp>
          <p:nvSpPr>
            <p:cNvPr id="670" name="Google Shape;670;p2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21"/>
          <p:cNvGrpSpPr/>
          <p:nvPr/>
        </p:nvGrpSpPr>
        <p:grpSpPr>
          <a:xfrm>
            <a:off x="2252404" y="4276725"/>
            <a:ext cx="253593" cy="322744"/>
            <a:chOff x="3828325" y="875775"/>
            <a:chExt cx="330501" cy="420623"/>
          </a:xfrm>
        </p:grpSpPr>
        <p:sp>
          <p:nvSpPr>
            <p:cNvPr id="683" name="Google Shape;683;p2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6" name="Google Shape;696;p21"/>
          <p:cNvSpPr txBox="1"/>
          <p:nvPr>
            <p:ph idx="1" type="subTitle"/>
          </p:nvPr>
        </p:nvSpPr>
        <p:spPr>
          <a:xfrm>
            <a:off x="713225" y="1152475"/>
            <a:ext cx="38589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22"/>
          <p:cNvGrpSpPr/>
          <p:nvPr/>
        </p:nvGrpSpPr>
        <p:grpSpPr>
          <a:xfrm rot="-1553136">
            <a:off x="3544154" y="128363"/>
            <a:ext cx="4436552" cy="4602936"/>
            <a:chOff x="2958950" y="1937675"/>
            <a:chExt cx="1445225" cy="1499425"/>
          </a:xfrm>
        </p:grpSpPr>
        <p:sp>
          <p:nvSpPr>
            <p:cNvPr id="699" name="Google Shape;699;p22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2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" name="Google Shape;704;p22"/>
          <p:cNvSpPr/>
          <p:nvPr/>
        </p:nvSpPr>
        <p:spPr>
          <a:xfrm>
            <a:off x="7942050" y="11644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2"/>
          <p:cNvSpPr/>
          <p:nvPr/>
        </p:nvSpPr>
        <p:spPr>
          <a:xfrm flipH="1">
            <a:off x="495500" y="36046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" name="Google Shape;706;p22"/>
          <p:cNvGrpSpPr/>
          <p:nvPr/>
        </p:nvGrpSpPr>
        <p:grpSpPr>
          <a:xfrm>
            <a:off x="586429" y="1216050"/>
            <a:ext cx="253593" cy="322744"/>
            <a:chOff x="3828325" y="875775"/>
            <a:chExt cx="330501" cy="420623"/>
          </a:xfrm>
        </p:grpSpPr>
        <p:sp>
          <p:nvSpPr>
            <p:cNvPr id="707" name="Google Shape;707;p22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22"/>
          <p:cNvGrpSpPr/>
          <p:nvPr/>
        </p:nvGrpSpPr>
        <p:grpSpPr>
          <a:xfrm flipH="1">
            <a:off x="3762729" y="4372525"/>
            <a:ext cx="253593" cy="322744"/>
            <a:chOff x="3828325" y="875775"/>
            <a:chExt cx="330501" cy="420623"/>
          </a:xfrm>
        </p:grpSpPr>
        <p:sp>
          <p:nvSpPr>
            <p:cNvPr id="720" name="Google Shape;720;p22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3" name="Google Shape;733;p22"/>
          <p:cNvSpPr txBox="1"/>
          <p:nvPr>
            <p:ph idx="1" type="subTitle"/>
          </p:nvPr>
        </p:nvSpPr>
        <p:spPr>
          <a:xfrm>
            <a:off x="713225" y="1990950"/>
            <a:ext cx="31368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6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23"/>
          <p:cNvGrpSpPr/>
          <p:nvPr/>
        </p:nvGrpSpPr>
        <p:grpSpPr>
          <a:xfrm rot="-5815465">
            <a:off x="1360983" y="728012"/>
            <a:ext cx="4264231" cy="4169868"/>
            <a:chOff x="2615425" y="-43849"/>
            <a:chExt cx="5349587" cy="5231206"/>
          </a:xfrm>
        </p:grpSpPr>
        <p:sp>
          <p:nvSpPr>
            <p:cNvPr id="736" name="Google Shape;736;p23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7" name="Google Shape;737;p23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738" name="Google Shape;738;p23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1" name="Google Shape;741;p23"/>
          <p:cNvSpPr/>
          <p:nvPr/>
        </p:nvSpPr>
        <p:spPr>
          <a:xfrm>
            <a:off x="7942050" y="375297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3"/>
          <p:cNvSpPr/>
          <p:nvPr/>
        </p:nvSpPr>
        <p:spPr>
          <a:xfrm flipH="1">
            <a:off x="456625" y="10177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23"/>
          <p:cNvGrpSpPr/>
          <p:nvPr/>
        </p:nvGrpSpPr>
        <p:grpSpPr>
          <a:xfrm>
            <a:off x="5819879" y="4438050"/>
            <a:ext cx="253593" cy="322744"/>
            <a:chOff x="3828325" y="875775"/>
            <a:chExt cx="330501" cy="420623"/>
          </a:xfrm>
        </p:grpSpPr>
        <p:sp>
          <p:nvSpPr>
            <p:cNvPr id="744" name="Google Shape;744;p2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23"/>
          <p:cNvGrpSpPr/>
          <p:nvPr/>
        </p:nvGrpSpPr>
        <p:grpSpPr>
          <a:xfrm flipH="1" rot="-1286283">
            <a:off x="7228222" y="831568"/>
            <a:ext cx="253553" cy="322654"/>
            <a:chOff x="3828325" y="875775"/>
            <a:chExt cx="330501" cy="420623"/>
          </a:xfrm>
        </p:grpSpPr>
        <p:sp>
          <p:nvSpPr>
            <p:cNvPr id="757" name="Google Shape;757;p2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0" name="Google Shape;770;p23"/>
          <p:cNvSpPr txBox="1"/>
          <p:nvPr>
            <p:ph idx="1" type="subTitle"/>
          </p:nvPr>
        </p:nvSpPr>
        <p:spPr>
          <a:xfrm>
            <a:off x="5293925" y="1990950"/>
            <a:ext cx="31368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7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24"/>
          <p:cNvGrpSpPr/>
          <p:nvPr/>
        </p:nvGrpSpPr>
        <p:grpSpPr>
          <a:xfrm rot="-10095505">
            <a:off x="2884021" y="394508"/>
            <a:ext cx="4967040" cy="4149238"/>
            <a:chOff x="3016500" y="2277900"/>
            <a:chExt cx="1387675" cy="1159200"/>
          </a:xfrm>
        </p:grpSpPr>
        <p:sp>
          <p:nvSpPr>
            <p:cNvPr id="773" name="Google Shape;773;p24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24"/>
          <p:cNvSpPr/>
          <p:nvPr/>
        </p:nvSpPr>
        <p:spPr>
          <a:xfrm>
            <a:off x="7949675" y="15308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4"/>
          <p:cNvSpPr/>
          <p:nvPr/>
        </p:nvSpPr>
        <p:spPr>
          <a:xfrm flipH="1">
            <a:off x="501450" y="36382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8" name="Google Shape;778;p24"/>
          <p:cNvGrpSpPr/>
          <p:nvPr/>
        </p:nvGrpSpPr>
        <p:grpSpPr>
          <a:xfrm>
            <a:off x="586429" y="1216050"/>
            <a:ext cx="253593" cy="322744"/>
            <a:chOff x="3828325" y="875775"/>
            <a:chExt cx="330501" cy="420623"/>
          </a:xfrm>
        </p:grpSpPr>
        <p:sp>
          <p:nvSpPr>
            <p:cNvPr id="779" name="Google Shape;779;p2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24"/>
          <p:cNvGrpSpPr/>
          <p:nvPr/>
        </p:nvGrpSpPr>
        <p:grpSpPr>
          <a:xfrm flipH="1">
            <a:off x="7653729" y="4352875"/>
            <a:ext cx="253593" cy="322744"/>
            <a:chOff x="3828325" y="875775"/>
            <a:chExt cx="330501" cy="420623"/>
          </a:xfrm>
        </p:grpSpPr>
        <p:sp>
          <p:nvSpPr>
            <p:cNvPr id="792" name="Google Shape;792;p2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5" name="Google Shape;805;p24"/>
          <p:cNvSpPr txBox="1"/>
          <p:nvPr>
            <p:ph idx="1" type="subTitle"/>
          </p:nvPr>
        </p:nvSpPr>
        <p:spPr>
          <a:xfrm>
            <a:off x="713225" y="1990950"/>
            <a:ext cx="31368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25"/>
          <p:cNvGrpSpPr/>
          <p:nvPr/>
        </p:nvGrpSpPr>
        <p:grpSpPr>
          <a:xfrm rot="-1074791">
            <a:off x="2507853" y="346480"/>
            <a:ext cx="4436571" cy="4602955"/>
            <a:chOff x="2958950" y="1937675"/>
            <a:chExt cx="1445225" cy="1499425"/>
          </a:xfrm>
        </p:grpSpPr>
        <p:sp>
          <p:nvSpPr>
            <p:cNvPr id="808" name="Google Shape;808;p25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25"/>
          <p:cNvSpPr/>
          <p:nvPr/>
        </p:nvSpPr>
        <p:spPr>
          <a:xfrm>
            <a:off x="7974300" y="41294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5"/>
          <p:cNvSpPr/>
          <p:nvPr/>
        </p:nvSpPr>
        <p:spPr>
          <a:xfrm flipH="1">
            <a:off x="405375" y="7099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25"/>
          <p:cNvGrpSpPr/>
          <p:nvPr/>
        </p:nvGrpSpPr>
        <p:grpSpPr>
          <a:xfrm>
            <a:off x="7974292" y="914400"/>
            <a:ext cx="253593" cy="322744"/>
            <a:chOff x="3828325" y="875775"/>
            <a:chExt cx="330501" cy="420623"/>
          </a:xfrm>
        </p:grpSpPr>
        <p:sp>
          <p:nvSpPr>
            <p:cNvPr id="816" name="Google Shape;816;p2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5"/>
          <p:cNvGrpSpPr/>
          <p:nvPr/>
        </p:nvGrpSpPr>
        <p:grpSpPr>
          <a:xfrm flipH="1">
            <a:off x="1362354" y="4349450"/>
            <a:ext cx="253593" cy="322744"/>
            <a:chOff x="3828325" y="875775"/>
            <a:chExt cx="330501" cy="420623"/>
          </a:xfrm>
        </p:grpSpPr>
        <p:sp>
          <p:nvSpPr>
            <p:cNvPr id="829" name="Google Shape;829;p2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26"/>
          <p:cNvGrpSpPr/>
          <p:nvPr/>
        </p:nvGrpSpPr>
        <p:grpSpPr>
          <a:xfrm rot="-4978490">
            <a:off x="3618962" y="-386298"/>
            <a:ext cx="4392608" cy="6408584"/>
            <a:chOff x="1767275" y="2886675"/>
            <a:chExt cx="843125" cy="1230075"/>
          </a:xfrm>
        </p:grpSpPr>
        <p:sp>
          <p:nvSpPr>
            <p:cNvPr id="844" name="Google Shape;844;p26"/>
            <p:cNvSpPr/>
            <p:nvPr/>
          </p:nvSpPr>
          <p:spPr>
            <a:xfrm>
              <a:off x="1984925" y="3166050"/>
              <a:ext cx="625475" cy="583775"/>
            </a:xfrm>
            <a:custGeom>
              <a:rect b="b" l="l" r="r" t="t"/>
              <a:pathLst>
                <a:path extrusionOk="0" h="23351" w="25019">
                  <a:moveTo>
                    <a:pt x="8506" y="0"/>
                  </a:moveTo>
                  <a:cubicBezTo>
                    <a:pt x="6105" y="0"/>
                    <a:pt x="4170" y="1935"/>
                    <a:pt x="4170" y="4337"/>
                  </a:cubicBezTo>
                  <a:cubicBezTo>
                    <a:pt x="4170" y="4804"/>
                    <a:pt x="4237" y="5271"/>
                    <a:pt x="4370" y="5671"/>
                  </a:cubicBezTo>
                  <a:cubicBezTo>
                    <a:pt x="3403" y="6071"/>
                    <a:pt x="2702" y="7039"/>
                    <a:pt x="2702" y="8173"/>
                  </a:cubicBezTo>
                  <a:cubicBezTo>
                    <a:pt x="2702" y="8773"/>
                    <a:pt x="2902" y="9307"/>
                    <a:pt x="3236" y="9774"/>
                  </a:cubicBezTo>
                  <a:cubicBezTo>
                    <a:pt x="2869" y="10074"/>
                    <a:pt x="2636" y="10541"/>
                    <a:pt x="2636" y="11041"/>
                  </a:cubicBezTo>
                  <a:cubicBezTo>
                    <a:pt x="2636" y="11575"/>
                    <a:pt x="2902" y="12042"/>
                    <a:pt x="3269" y="12342"/>
                  </a:cubicBezTo>
                  <a:cubicBezTo>
                    <a:pt x="3036" y="12609"/>
                    <a:pt x="2902" y="12976"/>
                    <a:pt x="2902" y="13376"/>
                  </a:cubicBezTo>
                  <a:cubicBezTo>
                    <a:pt x="2902" y="13643"/>
                    <a:pt x="2969" y="13877"/>
                    <a:pt x="3069" y="14077"/>
                  </a:cubicBezTo>
                  <a:cubicBezTo>
                    <a:pt x="1268" y="14644"/>
                    <a:pt x="0" y="16278"/>
                    <a:pt x="0" y="18247"/>
                  </a:cubicBezTo>
                  <a:cubicBezTo>
                    <a:pt x="0" y="20648"/>
                    <a:pt x="1935" y="22583"/>
                    <a:pt x="4337" y="22583"/>
                  </a:cubicBezTo>
                  <a:cubicBezTo>
                    <a:pt x="5504" y="22583"/>
                    <a:pt x="6538" y="22149"/>
                    <a:pt x="7306" y="21416"/>
                  </a:cubicBezTo>
                  <a:cubicBezTo>
                    <a:pt x="7639" y="22516"/>
                    <a:pt x="8673" y="23350"/>
                    <a:pt x="9907" y="23350"/>
                  </a:cubicBezTo>
                  <a:cubicBezTo>
                    <a:pt x="11108" y="23350"/>
                    <a:pt x="12142" y="22550"/>
                    <a:pt x="12476" y="21449"/>
                  </a:cubicBezTo>
                  <a:cubicBezTo>
                    <a:pt x="12776" y="21916"/>
                    <a:pt x="13277" y="22183"/>
                    <a:pt x="13844" y="22183"/>
                  </a:cubicBezTo>
                  <a:cubicBezTo>
                    <a:pt x="14577" y="22183"/>
                    <a:pt x="15211" y="21716"/>
                    <a:pt x="15411" y="21049"/>
                  </a:cubicBezTo>
                  <a:cubicBezTo>
                    <a:pt x="16179" y="22283"/>
                    <a:pt x="17546" y="23117"/>
                    <a:pt x="19114" y="23117"/>
                  </a:cubicBezTo>
                  <a:cubicBezTo>
                    <a:pt x="21516" y="23117"/>
                    <a:pt x="23450" y="21149"/>
                    <a:pt x="23450" y="18780"/>
                  </a:cubicBezTo>
                  <a:cubicBezTo>
                    <a:pt x="23450" y="17613"/>
                    <a:pt x="23017" y="16579"/>
                    <a:pt x="22283" y="15811"/>
                  </a:cubicBezTo>
                  <a:cubicBezTo>
                    <a:pt x="22750" y="15511"/>
                    <a:pt x="23050" y="15011"/>
                    <a:pt x="23050" y="14410"/>
                  </a:cubicBezTo>
                  <a:cubicBezTo>
                    <a:pt x="23050" y="13977"/>
                    <a:pt x="22883" y="13577"/>
                    <a:pt x="22617" y="13276"/>
                  </a:cubicBezTo>
                  <a:cubicBezTo>
                    <a:pt x="24018" y="12542"/>
                    <a:pt x="25018" y="11075"/>
                    <a:pt x="25018" y="9374"/>
                  </a:cubicBezTo>
                  <a:cubicBezTo>
                    <a:pt x="25018" y="6972"/>
                    <a:pt x="23050" y="5037"/>
                    <a:pt x="20682" y="5037"/>
                  </a:cubicBezTo>
                  <a:cubicBezTo>
                    <a:pt x="20415" y="5037"/>
                    <a:pt x="20148" y="5070"/>
                    <a:pt x="19881" y="5104"/>
                  </a:cubicBezTo>
                  <a:cubicBezTo>
                    <a:pt x="19881" y="5104"/>
                    <a:pt x="19881" y="5070"/>
                    <a:pt x="19881" y="5037"/>
                  </a:cubicBezTo>
                  <a:cubicBezTo>
                    <a:pt x="19881" y="4136"/>
                    <a:pt x="19147" y="3369"/>
                    <a:pt x="18247" y="3369"/>
                  </a:cubicBezTo>
                  <a:cubicBezTo>
                    <a:pt x="18047" y="3369"/>
                    <a:pt x="17880" y="3403"/>
                    <a:pt x="17746" y="3469"/>
                  </a:cubicBezTo>
                  <a:cubicBezTo>
                    <a:pt x="17480" y="2235"/>
                    <a:pt x="16412" y="1301"/>
                    <a:pt x="15111" y="1301"/>
                  </a:cubicBezTo>
                  <a:cubicBezTo>
                    <a:pt x="13977" y="1301"/>
                    <a:pt x="13043" y="2002"/>
                    <a:pt x="12609" y="2969"/>
                  </a:cubicBezTo>
                  <a:cubicBezTo>
                    <a:pt x="12042" y="1234"/>
                    <a:pt x="10441" y="0"/>
                    <a:pt x="8506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2414400" y="2886675"/>
              <a:ext cx="160975" cy="256875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1767275" y="3389525"/>
              <a:ext cx="214325" cy="59250"/>
            </a:xfrm>
            <a:custGeom>
              <a:rect b="b" l="l" r="r" t="t"/>
              <a:pathLst>
                <a:path extrusionOk="0" h="2370" w="8573">
                  <a:moveTo>
                    <a:pt x="8573" y="1"/>
                  </a:moveTo>
                  <a:lnTo>
                    <a:pt x="8549" y="8"/>
                  </a:lnTo>
                  <a:lnTo>
                    <a:pt x="8549" y="8"/>
                  </a:lnTo>
                  <a:cubicBezTo>
                    <a:pt x="8558" y="5"/>
                    <a:pt x="8566" y="3"/>
                    <a:pt x="8573" y="1"/>
                  </a:cubicBezTo>
                  <a:close/>
                  <a:moveTo>
                    <a:pt x="8549" y="8"/>
                  </a:moveTo>
                  <a:cubicBezTo>
                    <a:pt x="7765" y="211"/>
                    <a:pt x="0" y="635"/>
                    <a:pt x="0" y="635"/>
                  </a:cubicBezTo>
                  <a:lnTo>
                    <a:pt x="234" y="2369"/>
                  </a:lnTo>
                  <a:lnTo>
                    <a:pt x="8549" y="8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2345175" y="3785650"/>
              <a:ext cx="53400" cy="331100"/>
            </a:xfrm>
            <a:custGeom>
              <a:rect b="b" l="l" r="r" t="t"/>
              <a:pathLst>
                <a:path extrusionOk="0" h="13244" w="2136">
                  <a:moveTo>
                    <a:pt x="1" y="1"/>
                  </a:moveTo>
                  <a:lnTo>
                    <a:pt x="201" y="13243"/>
                  </a:lnTo>
                  <a:lnTo>
                    <a:pt x="2136" y="130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2147550" y="3785650"/>
              <a:ext cx="133450" cy="191825"/>
            </a:xfrm>
            <a:custGeom>
              <a:rect b="b" l="l" r="r" t="t"/>
              <a:pathLst>
                <a:path extrusionOk="0" h="7673" w="5338">
                  <a:moveTo>
                    <a:pt x="5337" y="1"/>
                  </a:moveTo>
                  <a:lnTo>
                    <a:pt x="0" y="6605"/>
                  </a:lnTo>
                  <a:lnTo>
                    <a:pt x="1501" y="7673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386875" y="3736450"/>
              <a:ext cx="130950" cy="192675"/>
            </a:xfrm>
            <a:custGeom>
              <a:rect b="b" l="l" r="r" t="t"/>
              <a:pathLst>
                <a:path extrusionOk="0" h="7707" w="5238">
                  <a:moveTo>
                    <a:pt x="1" y="1"/>
                  </a:moveTo>
                  <a:lnTo>
                    <a:pt x="3603" y="7706"/>
                  </a:lnTo>
                  <a:lnTo>
                    <a:pt x="5238" y="68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024125" y="3010100"/>
              <a:ext cx="90925" cy="144300"/>
            </a:xfrm>
            <a:custGeom>
              <a:rect b="b" l="l" r="r" t="t"/>
              <a:pathLst>
                <a:path extrusionOk="0" h="5772" w="3637">
                  <a:moveTo>
                    <a:pt x="1935" y="0"/>
                  </a:moveTo>
                  <a:lnTo>
                    <a:pt x="0" y="1268"/>
                  </a:lnTo>
                  <a:lnTo>
                    <a:pt x="3636" y="5771"/>
                  </a:lnTo>
                  <a:lnTo>
                    <a:pt x="3636" y="5771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26"/>
          <p:cNvSpPr/>
          <p:nvPr/>
        </p:nvSpPr>
        <p:spPr>
          <a:xfrm>
            <a:off x="8159100" y="16237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6"/>
          <p:cNvSpPr/>
          <p:nvPr/>
        </p:nvSpPr>
        <p:spPr>
          <a:xfrm flipH="1">
            <a:off x="415625" y="44455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3" name="Google Shape;853;p26"/>
          <p:cNvGrpSpPr/>
          <p:nvPr/>
        </p:nvGrpSpPr>
        <p:grpSpPr>
          <a:xfrm>
            <a:off x="7542725" y="704088"/>
            <a:ext cx="330501" cy="420623"/>
            <a:chOff x="3828325" y="875775"/>
            <a:chExt cx="330501" cy="420623"/>
          </a:xfrm>
        </p:grpSpPr>
        <p:sp>
          <p:nvSpPr>
            <p:cNvPr id="854" name="Google Shape;854;p2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26"/>
          <p:cNvGrpSpPr/>
          <p:nvPr/>
        </p:nvGrpSpPr>
        <p:grpSpPr>
          <a:xfrm flipH="1">
            <a:off x="2642937" y="4332650"/>
            <a:ext cx="330501" cy="420623"/>
            <a:chOff x="3828325" y="875775"/>
            <a:chExt cx="330501" cy="420623"/>
          </a:xfrm>
        </p:grpSpPr>
        <p:sp>
          <p:nvSpPr>
            <p:cNvPr id="867" name="Google Shape;867;p2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27"/>
          <p:cNvGrpSpPr/>
          <p:nvPr/>
        </p:nvGrpSpPr>
        <p:grpSpPr>
          <a:xfrm>
            <a:off x="2499658" y="482322"/>
            <a:ext cx="5228621" cy="5171127"/>
            <a:chOff x="1578533" y="-27616"/>
            <a:chExt cx="5228621" cy="5171127"/>
          </a:xfrm>
        </p:grpSpPr>
        <p:grpSp>
          <p:nvGrpSpPr>
            <p:cNvPr id="882" name="Google Shape;882;p27"/>
            <p:cNvGrpSpPr/>
            <p:nvPr/>
          </p:nvGrpSpPr>
          <p:grpSpPr>
            <a:xfrm rot="-4351900">
              <a:off x="2209279" y="586956"/>
              <a:ext cx="4180626" cy="3941983"/>
              <a:chOff x="2615425" y="-43849"/>
              <a:chExt cx="5547897" cy="5231206"/>
            </a:xfrm>
          </p:grpSpPr>
          <p:sp>
            <p:nvSpPr>
              <p:cNvPr id="883" name="Google Shape;883;p27"/>
              <p:cNvSpPr/>
              <p:nvPr/>
            </p:nvSpPr>
            <p:spPr>
              <a:xfrm>
                <a:off x="2615425" y="-43849"/>
                <a:ext cx="5323250" cy="5231206"/>
              </a:xfrm>
              <a:custGeom>
                <a:rect b="b" l="l" r="r" t="t"/>
                <a:pathLst>
                  <a:path extrusionOk="0" h="45467" w="46267">
                    <a:moveTo>
                      <a:pt x="25905" y="0"/>
                    </a:moveTo>
                    <a:cubicBezTo>
                      <a:pt x="23434" y="0"/>
                      <a:pt x="21026" y="1266"/>
                      <a:pt x="19681" y="3537"/>
                    </a:cubicBezTo>
                    <a:cubicBezTo>
                      <a:pt x="19447" y="3904"/>
                      <a:pt x="19247" y="4304"/>
                      <a:pt x="19114" y="4704"/>
                    </a:cubicBezTo>
                    <a:cubicBezTo>
                      <a:pt x="19080" y="4704"/>
                      <a:pt x="19047" y="4671"/>
                      <a:pt x="19014" y="4637"/>
                    </a:cubicBezTo>
                    <a:cubicBezTo>
                      <a:pt x="18571" y="4376"/>
                      <a:pt x="18082" y="4251"/>
                      <a:pt x="17599" y="4251"/>
                    </a:cubicBezTo>
                    <a:cubicBezTo>
                      <a:pt x="16660" y="4251"/>
                      <a:pt x="15739" y="4724"/>
                      <a:pt x="15211" y="5605"/>
                    </a:cubicBezTo>
                    <a:cubicBezTo>
                      <a:pt x="15078" y="5838"/>
                      <a:pt x="14978" y="6105"/>
                      <a:pt x="14911" y="6372"/>
                    </a:cubicBezTo>
                    <a:cubicBezTo>
                      <a:pt x="14431" y="6209"/>
                      <a:pt x="13936" y="6130"/>
                      <a:pt x="13444" y="6130"/>
                    </a:cubicBezTo>
                    <a:cubicBezTo>
                      <a:pt x="11919" y="6130"/>
                      <a:pt x="10431" y="6894"/>
                      <a:pt x="9574" y="8307"/>
                    </a:cubicBezTo>
                    <a:cubicBezTo>
                      <a:pt x="8640" y="9908"/>
                      <a:pt x="8806" y="11876"/>
                      <a:pt x="9841" y="13277"/>
                    </a:cubicBezTo>
                    <a:cubicBezTo>
                      <a:pt x="9336" y="13169"/>
                      <a:pt x="8826" y="13116"/>
                      <a:pt x="8318" y="13116"/>
                    </a:cubicBezTo>
                    <a:cubicBezTo>
                      <a:pt x="5839" y="13116"/>
                      <a:pt x="3425" y="14376"/>
                      <a:pt x="2068" y="16646"/>
                    </a:cubicBezTo>
                    <a:cubicBezTo>
                      <a:pt x="0" y="20082"/>
                      <a:pt x="1134" y="24552"/>
                      <a:pt x="4570" y="26586"/>
                    </a:cubicBezTo>
                    <a:cubicBezTo>
                      <a:pt x="5237" y="26987"/>
                      <a:pt x="5938" y="27254"/>
                      <a:pt x="6672" y="27420"/>
                    </a:cubicBezTo>
                    <a:cubicBezTo>
                      <a:pt x="6405" y="29188"/>
                      <a:pt x="7172" y="30990"/>
                      <a:pt x="8806" y="31957"/>
                    </a:cubicBezTo>
                    <a:cubicBezTo>
                      <a:pt x="9529" y="32374"/>
                      <a:pt x="10321" y="32582"/>
                      <a:pt x="11087" y="32582"/>
                    </a:cubicBezTo>
                    <a:cubicBezTo>
                      <a:pt x="11240" y="32582"/>
                      <a:pt x="11392" y="32574"/>
                      <a:pt x="11542" y="32557"/>
                    </a:cubicBezTo>
                    <a:cubicBezTo>
                      <a:pt x="11675" y="33325"/>
                      <a:pt x="12142" y="34058"/>
                      <a:pt x="12843" y="34492"/>
                    </a:cubicBezTo>
                    <a:cubicBezTo>
                      <a:pt x="13285" y="34761"/>
                      <a:pt x="13772" y="34887"/>
                      <a:pt x="14252" y="34887"/>
                    </a:cubicBezTo>
                    <a:cubicBezTo>
                      <a:pt x="14605" y="34887"/>
                      <a:pt x="14953" y="34819"/>
                      <a:pt x="15278" y="34692"/>
                    </a:cubicBezTo>
                    <a:cubicBezTo>
                      <a:pt x="15478" y="35259"/>
                      <a:pt x="15878" y="35793"/>
                      <a:pt x="16445" y="36127"/>
                    </a:cubicBezTo>
                    <a:cubicBezTo>
                      <a:pt x="16812" y="36327"/>
                      <a:pt x="17212" y="36460"/>
                      <a:pt x="17613" y="36494"/>
                    </a:cubicBezTo>
                    <a:cubicBezTo>
                      <a:pt x="16879" y="39496"/>
                      <a:pt x="18146" y="42765"/>
                      <a:pt x="20915" y="44433"/>
                    </a:cubicBezTo>
                    <a:cubicBezTo>
                      <a:pt x="22091" y="45134"/>
                      <a:pt x="23379" y="45467"/>
                      <a:pt x="24646" y="45467"/>
                    </a:cubicBezTo>
                    <a:cubicBezTo>
                      <a:pt x="27117" y="45467"/>
                      <a:pt x="29511" y="44202"/>
                      <a:pt x="30856" y="41931"/>
                    </a:cubicBezTo>
                    <a:cubicBezTo>
                      <a:pt x="31856" y="40263"/>
                      <a:pt x="32090" y="38395"/>
                      <a:pt x="31723" y="36627"/>
                    </a:cubicBezTo>
                    <a:lnTo>
                      <a:pt x="31723" y="36627"/>
                    </a:lnTo>
                    <a:cubicBezTo>
                      <a:pt x="32116" y="36739"/>
                      <a:pt x="32517" y="36794"/>
                      <a:pt x="32916" y="36794"/>
                    </a:cubicBezTo>
                    <a:cubicBezTo>
                      <a:pt x="34416" y="36794"/>
                      <a:pt x="35883" y="36022"/>
                      <a:pt x="36726" y="34626"/>
                    </a:cubicBezTo>
                    <a:cubicBezTo>
                      <a:pt x="37760" y="32891"/>
                      <a:pt x="37494" y="30723"/>
                      <a:pt x="36193" y="29288"/>
                    </a:cubicBezTo>
                    <a:cubicBezTo>
                      <a:pt x="37093" y="29255"/>
                      <a:pt x="37927" y="28788"/>
                      <a:pt x="38428" y="27954"/>
                    </a:cubicBezTo>
                    <a:cubicBezTo>
                      <a:pt x="39061" y="26920"/>
                      <a:pt x="38895" y="25619"/>
                      <a:pt x="38127" y="24718"/>
                    </a:cubicBezTo>
                    <a:cubicBezTo>
                      <a:pt x="40562" y="24685"/>
                      <a:pt x="42897" y="23451"/>
                      <a:pt x="44232" y="21216"/>
                    </a:cubicBezTo>
                    <a:cubicBezTo>
                      <a:pt x="46267" y="17780"/>
                      <a:pt x="45166" y="13310"/>
                      <a:pt x="41730" y="11275"/>
                    </a:cubicBezTo>
                    <a:cubicBezTo>
                      <a:pt x="40562" y="10584"/>
                      <a:pt x="39274" y="10250"/>
                      <a:pt x="38001" y="10250"/>
                    </a:cubicBezTo>
                    <a:cubicBezTo>
                      <a:pt x="37493" y="10250"/>
                      <a:pt x="36988" y="10304"/>
                      <a:pt x="36493" y="10408"/>
                    </a:cubicBezTo>
                    <a:cubicBezTo>
                      <a:pt x="36460" y="9508"/>
                      <a:pt x="35993" y="8607"/>
                      <a:pt x="35159" y="8107"/>
                    </a:cubicBezTo>
                    <a:cubicBezTo>
                      <a:pt x="34702" y="7842"/>
                      <a:pt x="34194" y="7717"/>
                      <a:pt x="33696" y="7717"/>
                    </a:cubicBezTo>
                    <a:cubicBezTo>
                      <a:pt x="33503" y="7717"/>
                      <a:pt x="33311" y="7736"/>
                      <a:pt x="33124" y="7773"/>
                    </a:cubicBezTo>
                    <a:cubicBezTo>
                      <a:pt x="33324" y="5138"/>
                      <a:pt x="32056" y="2469"/>
                      <a:pt x="29621" y="1035"/>
                    </a:cubicBezTo>
                    <a:cubicBezTo>
                      <a:pt x="28456" y="334"/>
                      <a:pt x="27172" y="0"/>
                      <a:pt x="25905" y="0"/>
                    </a:cubicBez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4" name="Google Shape;884;p27"/>
              <p:cNvGrpSpPr/>
              <p:nvPr/>
            </p:nvGrpSpPr>
            <p:grpSpPr>
              <a:xfrm>
                <a:off x="3687752" y="4"/>
                <a:ext cx="4475571" cy="4925856"/>
                <a:chOff x="4208265" y="2970830"/>
                <a:chExt cx="1349812" cy="1485616"/>
              </a:xfrm>
            </p:grpSpPr>
            <p:sp>
              <p:nvSpPr>
                <p:cNvPr id="885" name="Google Shape;885;p27"/>
                <p:cNvSpPr/>
                <p:nvPr/>
              </p:nvSpPr>
              <p:spPr>
                <a:xfrm>
                  <a:off x="4208265" y="4263796"/>
                  <a:ext cx="133475" cy="192650"/>
                </a:xfrm>
                <a:custGeom>
                  <a:rect b="b" l="l" r="r" t="t"/>
                  <a:pathLst>
                    <a:path extrusionOk="0" h="7706" w="5339">
                      <a:moveTo>
                        <a:pt x="5338" y="0"/>
                      </a:moveTo>
                      <a:lnTo>
                        <a:pt x="1" y="6638"/>
                      </a:lnTo>
                      <a:lnTo>
                        <a:pt x="1502" y="7706"/>
                      </a:lnTo>
                      <a:lnTo>
                        <a:pt x="5338" y="0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7"/>
                <p:cNvSpPr/>
                <p:nvPr/>
              </p:nvSpPr>
              <p:spPr>
                <a:xfrm rot="-1467804">
                  <a:off x="5392944" y="3877344"/>
                  <a:ext cx="130946" cy="193494"/>
                </a:xfrm>
                <a:custGeom>
                  <a:rect b="b" l="l" r="r" t="t"/>
                  <a:pathLst>
                    <a:path extrusionOk="0" h="7740" w="5238">
                      <a:moveTo>
                        <a:pt x="0" y="1"/>
                      </a:moveTo>
                      <a:lnTo>
                        <a:pt x="3636" y="7740"/>
                      </a:lnTo>
                      <a:lnTo>
                        <a:pt x="5237" y="68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27"/>
                <p:cNvSpPr/>
                <p:nvPr/>
              </p:nvSpPr>
              <p:spPr>
                <a:xfrm>
                  <a:off x="4269925" y="2970830"/>
                  <a:ext cx="91750" cy="144300"/>
                </a:xfrm>
                <a:custGeom>
                  <a:rect b="b" l="l" r="r" t="t"/>
                  <a:pathLst>
                    <a:path extrusionOk="0" h="5772" w="3670">
                      <a:moveTo>
                        <a:pt x="1935" y="1"/>
                      </a:moveTo>
                      <a:lnTo>
                        <a:pt x="0" y="1302"/>
                      </a:lnTo>
                      <a:lnTo>
                        <a:pt x="3669" y="5772"/>
                      </a:lnTo>
                      <a:lnTo>
                        <a:pt x="1935" y="1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88" name="Google Shape;888;p27"/>
            <p:cNvSpPr/>
            <p:nvPr/>
          </p:nvSpPr>
          <p:spPr>
            <a:xfrm rot="-4978490">
              <a:off x="1874612" y="74348"/>
              <a:ext cx="838666" cy="1338296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27"/>
          <p:cNvSpPr/>
          <p:nvPr/>
        </p:nvSpPr>
        <p:spPr>
          <a:xfrm>
            <a:off x="7920150" y="344637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7"/>
          <p:cNvSpPr/>
          <p:nvPr/>
        </p:nvSpPr>
        <p:spPr>
          <a:xfrm flipH="1">
            <a:off x="666425" y="8285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" name="Google Shape;891;p27"/>
          <p:cNvGrpSpPr/>
          <p:nvPr/>
        </p:nvGrpSpPr>
        <p:grpSpPr>
          <a:xfrm>
            <a:off x="7630725" y="704088"/>
            <a:ext cx="330501" cy="420623"/>
            <a:chOff x="3828325" y="875775"/>
            <a:chExt cx="330501" cy="420623"/>
          </a:xfrm>
        </p:grpSpPr>
        <p:sp>
          <p:nvSpPr>
            <p:cNvPr id="892" name="Google Shape;892;p2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27"/>
          <p:cNvGrpSpPr/>
          <p:nvPr/>
        </p:nvGrpSpPr>
        <p:grpSpPr>
          <a:xfrm flipH="1">
            <a:off x="1376125" y="3926700"/>
            <a:ext cx="330501" cy="420623"/>
            <a:chOff x="3828325" y="875775"/>
            <a:chExt cx="330501" cy="420623"/>
          </a:xfrm>
        </p:grpSpPr>
        <p:sp>
          <p:nvSpPr>
            <p:cNvPr id="905" name="Google Shape;905;p2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27"/>
          <p:cNvGrpSpPr/>
          <p:nvPr/>
        </p:nvGrpSpPr>
        <p:grpSpPr>
          <a:xfrm>
            <a:off x="7489150" y="4118200"/>
            <a:ext cx="330501" cy="420623"/>
            <a:chOff x="3828325" y="875775"/>
            <a:chExt cx="330501" cy="420623"/>
          </a:xfrm>
        </p:grpSpPr>
        <p:sp>
          <p:nvSpPr>
            <p:cNvPr id="918" name="Google Shape;918;p2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28"/>
          <p:cNvGrpSpPr/>
          <p:nvPr/>
        </p:nvGrpSpPr>
        <p:grpSpPr>
          <a:xfrm rot="-5237344">
            <a:off x="306113" y="486871"/>
            <a:ext cx="4264113" cy="4169752"/>
            <a:chOff x="2615425" y="-43849"/>
            <a:chExt cx="5349587" cy="5231206"/>
          </a:xfrm>
        </p:grpSpPr>
        <p:sp>
          <p:nvSpPr>
            <p:cNvPr id="933" name="Google Shape;933;p28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4" name="Google Shape;934;p28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935" name="Google Shape;935;p28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8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8" name="Google Shape;938;p28"/>
          <p:cNvGrpSpPr/>
          <p:nvPr/>
        </p:nvGrpSpPr>
        <p:grpSpPr>
          <a:xfrm>
            <a:off x="3405242" y="4276688"/>
            <a:ext cx="253593" cy="322744"/>
            <a:chOff x="3828325" y="875775"/>
            <a:chExt cx="330501" cy="420623"/>
          </a:xfrm>
        </p:grpSpPr>
        <p:sp>
          <p:nvSpPr>
            <p:cNvPr id="939" name="Google Shape;939;p2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28"/>
          <p:cNvGrpSpPr/>
          <p:nvPr/>
        </p:nvGrpSpPr>
        <p:grpSpPr>
          <a:xfrm flipH="1">
            <a:off x="7941163" y="753069"/>
            <a:ext cx="253560" cy="322660"/>
            <a:chOff x="3828325" y="875775"/>
            <a:chExt cx="330501" cy="420623"/>
          </a:xfrm>
        </p:grpSpPr>
        <p:sp>
          <p:nvSpPr>
            <p:cNvPr id="952" name="Google Shape;952;p2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4" name="Google Shape;964;p28"/>
          <p:cNvSpPr/>
          <p:nvPr/>
        </p:nvSpPr>
        <p:spPr>
          <a:xfrm>
            <a:off x="7713100" y="40851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28"/>
          <p:cNvSpPr/>
          <p:nvPr/>
        </p:nvSpPr>
        <p:spPr>
          <a:xfrm>
            <a:off x="5008150" y="4333800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28"/>
          <p:cNvSpPr/>
          <p:nvPr/>
        </p:nvSpPr>
        <p:spPr>
          <a:xfrm flipH="1">
            <a:off x="504025" y="10030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6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29"/>
          <p:cNvGrpSpPr/>
          <p:nvPr/>
        </p:nvGrpSpPr>
        <p:grpSpPr>
          <a:xfrm rot="-1371433">
            <a:off x="1625236" y="-70746"/>
            <a:ext cx="5265558" cy="4827902"/>
            <a:chOff x="2958950" y="1937675"/>
            <a:chExt cx="1635350" cy="1499425"/>
          </a:xfrm>
        </p:grpSpPr>
        <p:sp>
          <p:nvSpPr>
            <p:cNvPr id="970" name="Google Shape;970;p29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29"/>
          <p:cNvSpPr/>
          <p:nvPr/>
        </p:nvSpPr>
        <p:spPr>
          <a:xfrm>
            <a:off x="7870575" y="10177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29"/>
          <p:cNvSpPr/>
          <p:nvPr/>
        </p:nvSpPr>
        <p:spPr>
          <a:xfrm flipH="1">
            <a:off x="491800" y="20413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9"/>
          <p:cNvSpPr/>
          <p:nvPr/>
        </p:nvSpPr>
        <p:spPr>
          <a:xfrm>
            <a:off x="2896750" y="42651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9" name="Google Shape;979;p29"/>
          <p:cNvGrpSpPr/>
          <p:nvPr/>
        </p:nvGrpSpPr>
        <p:grpSpPr>
          <a:xfrm>
            <a:off x="843079" y="753025"/>
            <a:ext cx="253593" cy="322744"/>
            <a:chOff x="3828325" y="875775"/>
            <a:chExt cx="330501" cy="420623"/>
          </a:xfrm>
        </p:grpSpPr>
        <p:sp>
          <p:nvSpPr>
            <p:cNvPr id="980" name="Google Shape;980;p2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29"/>
          <p:cNvGrpSpPr/>
          <p:nvPr/>
        </p:nvGrpSpPr>
        <p:grpSpPr>
          <a:xfrm flipH="1">
            <a:off x="6618329" y="4438050"/>
            <a:ext cx="253593" cy="322744"/>
            <a:chOff x="3828325" y="875775"/>
            <a:chExt cx="330501" cy="420623"/>
          </a:xfrm>
        </p:grpSpPr>
        <p:sp>
          <p:nvSpPr>
            <p:cNvPr id="993" name="Google Shape;993;p2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0"/>
          <p:cNvGrpSpPr/>
          <p:nvPr/>
        </p:nvGrpSpPr>
        <p:grpSpPr>
          <a:xfrm rot="-4351734">
            <a:off x="2537070" y="1908580"/>
            <a:ext cx="4263995" cy="4169637"/>
            <a:chOff x="2615425" y="-43849"/>
            <a:chExt cx="5349587" cy="5231206"/>
          </a:xfrm>
        </p:grpSpPr>
        <p:sp>
          <p:nvSpPr>
            <p:cNvPr id="1008" name="Google Shape;1008;p30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9" name="Google Shape;1009;p30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1010" name="Google Shape;1010;p30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0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3" name="Google Shape;1013;p30"/>
          <p:cNvSpPr/>
          <p:nvPr/>
        </p:nvSpPr>
        <p:spPr>
          <a:xfrm flipH="1">
            <a:off x="485750" y="13029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0"/>
          <p:cNvSpPr/>
          <p:nvPr/>
        </p:nvSpPr>
        <p:spPr>
          <a:xfrm>
            <a:off x="8075925" y="38435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0"/>
          <p:cNvSpPr txBox="1"/>
          <p:nvPr>
            <p:ph type="title"/>
          </p:nvPr>
        </p:nvSpPr>
        <p:spPr>
          <a:xfrm>
            <a:off x="713250" y="445025"/>
            <a:ext cx="77175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6" name="Google Shape;1016;p30"/>
          <p:cNvSpPr txBox="1"/>
          <p:nvPr>
            <p:ph idx="1" type="subTitle"/>
          </p:nvPr>
        </p:nvSpPr>
        <p:spPr>
          <a:xfrm>
            <a:off x="713237" y="2239175"/>
            <a:ext cx="28095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30"/>
          <p:cNvSpPr txBox="1"/>
          <p:nvPr>
            <p:ph idx="2" type="subTitle"/>
          </p:nvPr>
        </p:nvSpPr>
        <p:spPr>
          <a:xfrm>
            <a:off x="5587763" y="2239175"/>
            <a:ext cx="28095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30"/>
          <p:cNvSpPr txBox="1"/>
          <p:nvPr>
            <p:ph idx="3" type="subTitle"/>
          </p:nvPr>
        </p:nvSpPr>
        <p:spPr>
          <a:xfrm>
            <a:off x="713238" y="2629901"/>
            <a:ext cx="2809500" cy="74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30"/>
          <p:cNvSpPr txBox="1"/>
          <p:nvPr>
            <p:ph idx="4" type="subTitle"/>
          </p:nvPr>
        </p:nvSpPr>
        <p:spPr>
          <a:xfrm>
            <a:off x="5587763" y="2629922"/>
            <a:ext cx="2809500" cy="74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65" name="Google Shape;65;p4"/>
          <p:cNvGrpSpPr/>
          <p:nvPr/>
        </p:nvGrpSpPr>
        <p:grpSpPr>
          <a:xfrm flipH="1">
            <a:off x="3415117" y="444932"/>
            <a:ext cx="4896565" cy="4489578"/>
            <a:chOff x="2958950" y="1937675"/>
            <a:chExt cx="1635350" cy="1499425"/>
          </a:xfrm>
        </p:grpSpPr>
        <p:sp>
          <p:nvSpPr>
            <p:cNvPr id="66" name="Google Shape;66;p4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4"/>
          <p:cNvSpPr/>
          <p:nvPr/>
        </p:nvSpPr>
        <p:spPr>
          <a:xfrm flipH="1">
            <a:off x="6240550" y="6337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4224875" y="473421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4"/>
          <p:cNvGrpSpPr/>
          <p:nvPr/>
        </p:nvGrpSpPr>
        <p:grpSpPr>
          <a:xfrm>
            <a:off x="572595" y="3561770"/>
            <a:ext cx="281256" cy="357950"/>
            <a:chOff x="3828325" y="875775"/>
            <a:chExt cx="330501" cy="420623"/>
          </a:xfrm>
        </p:grpSpPr>
        <p:sp>
          <p:nvSpPr>
            <p:cNvPr id="75" name="Google Shape;75;p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4"/>
          <p:cNvGrpSpPr/>
          <p:nvPr/>
        </p:nvGrpSpPr>
        <p:grpSpPr>
          <a:xfrm flipH="1">
            <a:off x="7692817" y="941531"/>
            <a:ext cx="281256" cy="357950"/>
            <a:chOff x="3828325" y="875775"/>
            <a:chExt cx="330501" cy="420623"/>
          </a:xfrm>
        </p:grpSpPr>
        <p:sp>
          <p:nvSpPr>
            <p:cNvPr id="88" name="Google Shape;88;p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8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31"/>
          <p:cNvGrpSpPr/>
          <p:nvPr/>
        </p:nvGrpSpPr>
        <p:grpSpPr>
          <a:xfrm rot="-6913858">
            <a:off x="3222725" y="612555"/>
            <a:ext cx="4264427" cy="4170059"/>
            <a:chOff x="2615425" y="-43849"/>
            <a:chExt cx="5349587" cy="5231206"/>
          </a:xfrm>
        </p:grpSpPr>
        <p:sp>
          <p:nvSpPr>
            <p:cNvPr id="1022" name="Google Shape;1022;p31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3" name="Google Shape;1023;p31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1024" name="Google Shape;1024;p31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7" name="Google Shape;1027;p31"/>
          <p:cNvSpPr/>
          <p:nvPr/>
        </p:nvSpPr>
        <p:spPr>
          <a:xfrm>
            <a:off x="7900975" y="22640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1"/>
          <p:cNvSpPr/>
          <p:nvPr/>
        </p:nvSpPr>
        <p:spPr>
          <a:xfrm flipH="1">
            <a:off x="573950" y="7605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31"/>
          <p:cNvGrpSpPr/>
          <p:nvPr/>
        </p:nvGrpSpPr>
        <p:grpSpPr>
          <a:xfrm>
            <a:off x="1582279" y="4334625"/>
            <a:ext cx="253593" cy="322744"/>
            <a:chOff x="3828325" y="875775"/>
            <a:chExt cx="330501" cy="420623"/>
          </a:xfrm>
        </p:grpSpPr>
        <p:sp>
          <p:nvSpPr>
            <p:cNvPr id="1030" name="Google Shape;1030;p3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31"/>
          <p:cNvGrpSpPr/>
          <p:nvPr/>
        </p:nvGrpSpPr>
        <p:grpSpPr>
          <a:xfrm flipH="1">
            <a:off x="6895529" y="753025"/>
            <a:ext cx="253593" cy="322744"/>
            <a:chOff x="3828325" y="875775"/>
            <a:chExt cx="330501" cy="420623"/>
          </a:xfrm>
        </p:grpSpPr>
        <p:sp>
          <p:nvSpPr>
            <p:cNvPr id="1043" name="Google Shape;1043;p3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Google Shape;1055;p31"/>
          <p:cNvSpPr txBox="1"/>
          <p:nvPr>
            <p:ph idx="1" type="subTitle"/>
          </p:nvPr>
        </p:nvSpPr>
        <p:spPr>
          <a:xfrm>
            <a:off x="713225" y="1657850"/>
            <a:ext cx="20961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6" name="Google Shape;1056;p31"/>
          <p:cNvSpPr txBox="1"/>
          <p:nvPr>
            <p:ph idx="2" type="subTitle"/>
          </p:nvPr>
        </p:nvSpPr>
        <p:spPr>
          <a:xfrm>
            <a:off x="6334675" y="2950100"/>
            <a:ext cx="20961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7" name="Google Shape;1057;p31"/>
          <p:cNvSpPr txBox="1"/>
          <p:nvPr>
            <p:ph idx="3" type="subTitle"/>
          </p:nvPr>
        </p:nvSpPr>
        <p:spPr>
          <a:xfrm>
            <a:off x="713225" y="2112351"/>
            <a:ext cx="2096100" cy="786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8" name="Google Shape;1058;p31"/>
          <p:cNvSpPr txBox="1"/>
          <p:nvPr>
            <p:ph idx="4" type="subTitle"/>
          </p:nvPr>
        </p:nvSpPr>
        <p:spPr>
          <a:xfrm>
            <a:off x="6334675" y="3404608"/>
            <a:ext cx="2096100" cy="786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4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32"/>
          <p:cNvGrpSpPr/>
          <p:nvPr/>
        </p:nvGrpSpPr>
        <p:grpSpPr>
          <a:xfrm rot="-5815465">
            <a:off x="1428483" y="728012"/>
            <a:ext cx="4264231" cy="4169868"/>
            <a:chOff x="2615425" y="-43849"/>
            <a:chExt cx="5349587" cy="5231206"/>
          </a:xfrm>
        </p:grpSpPr>
        <p:sp>
          <p:nvSpPr>
            <p:cNvPr id="1062" name="Google Shape;1062;p32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3" name="Google Shape;1063;p32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1064" name="Google Shape;1064;p32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2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2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7" name="Google Shape;1067;p32"/>
          <p:cNvSpPr/>
          <p:nvPr/>
        </p:nvSpPr>
        <p:spPr>
          <a:xfrm>
            <a:off x="7888075" y="8173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2"/>
          <p:cNvSpPr/>
          <p:nvPr/>
        </p:nvSpPr>
        <p:spPr>
          <a:xfrm flipH="1">
            <a:off x="524125" y="31147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32"/>
          <p:cNvGrpSpPr/>
          <p:nvPr/>
        </p:nvGrpSpPr>
        <p:grpSpPr>
          <a:xfrm>
            <a:off x="1740604" y="4367825"/>
            <a:ext cx="253593" cy="322744"/>
            <a:chOff x="3828325" y="875775"/>
            <a:chExt cx="330501" cy="420623"/>
          </a:xfrm>
        </p:grpSpPr>
        <p:sp>
          <p:nvSpPr>
            <p:cNvPr id="1070" name="Google Shape;1070;p32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32"/>
          <p:cNvGrpSpPr/>
          <p:nvPr/>
        </p:nvGrpSpPr>
        <p:grpSpPr>
          <a:xfrm flipH="1">
            <a:off x="6596279" y="753025"/>
            <a:ext cx="253593" cy="322744"/>
            <a:chOff x="3828325" y="875775"/>
            <a:chExt cx="330501" cy="420623"/>
          </a:xfrm>
        </p:grpSpPr>
        <p:sp>
          <p:nvSpPr>
            <p:cNvPr id="1083" name="Google Shape;1083;p32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32"/>
          <p:cNvSpPr/>
          <p:nvPr/>
        </p:nvSpPr>
        <p:spPr>
          <a:xfrm>
            <a:off x="2415575" y="43427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7" name="Google Shape;1097;p32"/>
          <p:cNvSpPr txBox="1"/>
          <p:nvPr>
            <p:ph idx="1" type="subTitle"/>
          </p:nvPr>
        </p:nvSpPr>
        <p:spPr>
          <a:xfrm>
            <a:off x="713225" y="1125075"/>
            <a:ext cx="38589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8" name="Google Shape;1098;p32"/>
          <p:cNvSpPr txBox="1"/>
          <p:nvPr>
            <p:ph idx="2" type="subTitle"/>
          </p:nvPr>
        </p:nvSpPr>
        <p:spPr>
          <a:xfrm>
            <a:off x="4572000" y="1125075"/>
            <a:ext cx="38589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4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3"/>
          <p:cNvGrpSpPr/>
          <p:nvPr/>
        </p:nvGrpSpPr>
        <p:grpSpPr>
          <a:xfrm rot="-1074791">
            <a:off x="622478" y="263205"/>
            <a:ext cx="4436571" cy="4602955"/>
            <a:chOff x="2958950" y="1937675"/>
            <a:chExt cx="1445225" cy="1499425"/>
          </a:xfrm>
        </p:grpSpPr>
        <p:sp>
          <p:nvSpPr>
            <p:cNvPr id="1101" name="Google Shape;1101;p33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33"/>
          <p:cNvGrpSpPr/>
          <p:nvPr/>
        </p:nvGrpSpPr>
        <p:grpSpPr>
          <a:xfrm>
            <a:off x="856892" y="4085888"/>
            <a:ext cx="253593" cy="322744"/>
            <a:chOff x="3828325" y="875775"/>
            <a:chExt cx="330501" cy="420623"/>
          </a:xfrm>
        </p:grpSpPr>
        <p:sp>
          <p:nvSpPr>
            <p:cNvPr id="1107" name="Google Shape;1107;p3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p33"/>
          <p:cNvSpPr/>
          <p:nvPr/>
        </p:nvSpPr>
        <p:spPr>
          <a:xfrm flipH="1">
            <a:off x="400775" y="4974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3"/>
          <p:cNvSpPr/>
          <p:nvPr/>
        </p:nvSpPr>
        <p:spPr>
          <a:xfrm>
            <a:off x="4116925" y="4314725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3"/>
          <p:cNvSpPr txBox="1"/>
          <p:nvPr>
            <p:ph idx="1" type="subTitle"/>
          </p:nvPr>
        </p:nvSpPr>
        <p:spPr>
          <a:xfrm>
            <a:off x="4116925" y="3631400"/>
            <a:ext cx="4331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33"/>
          <p:cNvSpPr txBox="1"/>
          <p:nvPr>
            <p:ph idx="2" type="subTitle"/>
          </p:nvPr>
        </p:nvSpPr>
        <p:spPr>
          <a:xfrm>
            <a:off x="4116925" y="2576450"/>
            <a:ext cx="4331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3" name="Google Shape;1123;p33"/>
          <p:cNvSpPr txBox="1"/>
          <p:nvPr>
            <p:ph idx="3" type="subTitle"/>
          </p:nvPr>
        </p:nvSpPr>
        <p:spPr>
          <a:xfrm>
            <a:off x="4116925" y="4022125"/>
            <a:ext cx="4331700" cy="58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4" name="Google Shape;1124;p33"/>
          <p:cNvSpPr txBox="1"/>
          <p:nvPr>
            <p:ph idx="4" type="subTitle"/>
          </p:nvPr>
        </p:nvSpPr>
        <p:spPr>
          <a:xfrm>
            <a:off x="4116925" y="2967200"/>
            <a:ext cx="4331700" cy="58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" name="Google Shape;1125;p33"/>
          <p:cNvSpPr txBox="1"/>
          <p:nvPr>
            <p:ph idx="5" type="subTitle"/>
          </p:nvPr>
        </p:nvSpPr>
        <p:spPr>
          <a:xfrm>
            <a:off x="4116850" y="1521500"/>
            <a:ext cx="4331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33"/>
          <p:cNvSpPr txBox="1"/>
          <p:nvPr>
            <p:ph idx="6" type="subTitle"/>
          </p:nvPr>
        </p:nvSpPr>
        <p:spPr>
          <a:xfrm>
            <a:off x="4116850" y="1912250"/>
            <a:ext cx="4331700" cy="58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7" name="Google Shape;1127;p33"/>
          <p:cNvSpPr txBox="1"/>
          <p:nvPr>
            <p:ph type="title"/>
          </p:nvPr>
        </p:nvSpPr>
        <p:spPr>
          <a:xfrm>
            <a:off x="2238100" y="445025"/>
            <a:ext cx="61926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0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34"/>
          <p:cNvGrpSpPr/>
          <p:nvPr/>
        </p:nvGrpSpPr>
        <p:grpSpPr>
          <a:xfrm rot="-10143216">
            <a:off x="846473" y="603027"/>
            <a:ext cx="4967081" cy="4149272"/>
            <a:chOff x="3016500" y="2277900"/>
            <a:chExt cx="1387675" cy="1159200"/>
          </a:xfrm>
        </p:grpSpPr>
        <p:sp>
          <p:nvSpPr>
            <p:cNvPr id="1130" name="Google Shape;1130;p34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34"/>
          <p:cNvSpPr/>
          <p:nvPr/>
        </p:nvSpPr>
        <p:spPr>
          <a:xfrm>
            <a:off x="7942050" y="21057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4"/>
          <p:cNvSpPr/>
          <p:nvPr/>
        </p:nvSpPr>
        <p:spPr>
          <a:xfrm flipH="1">
            <a:off x="573950" y="12738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34"/>
          <p:cNvGrpSpPr/>
          <p:nvPr/>
        </p:nvGrpSpPr>
        <p:grpSpPr>
          <a:xfrm>
            <a:off x="586429" y="4192975"/>
            <a:ext cx="253593" cy="322744"/>
            <a:chOff x="3828325" y="875775"/>
            <a:chExt cx="330501" cy="420623"/>
          </a:xfrm>
        </p:grpSpPr>
        <p:sp>
          <p:nvSpPr>
            <p:cNvPr id="1136" name="Google Shape;1136;p3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34"/>
          <p:cNvGrpSpPr/>
          <p:nvPr/>
        </p:nvGrpSpPr>
        <p:grpSpPr>
          <a:xfrm flipH="1" rot="-1286283">
            <a:off x="8303997" y="1223768"/>
            <a:ext cx="253553" cy="322654"/>
            <a:chOff x="3828325" y="875775"/>
            <a:chExt cx="330501" cy="420623"/>
          </a:xfrm>
        </p:grpSpPr>
        <p:sp>
          <p:nvSpPr>
            <p:cNvPr id="1149" name="Google Shape;1149;p3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34"/>
          <p:cNvSpPr/>
          <p:nvPr/>
        </p:nvSpPr>
        <p:spPr>
          <a:xfrm>
            <a:off x="6162325" y="425008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3" name="Google Shape;1163;p34"/>
          <p:cNvSpPr txBox="1"/>
          <p:nvPr>
            <p:ph idx="1" type="subTitle"/>
          </p:nvPr>
        </p:nvSpPr>
        <p:spPr>
          <a:xfrm>
            <a:off x="865625" y="26910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4" name="Google Shape;1164;p34"/>
          <p:cNvSpPr txBox="1"/>
          <p:nvPr>
            <p:ph idx="2" type="subTitle"/>
          </p:nvPr>
        </p:nvSpPr>
        <p:spPr>
          <a:xfrm>
            <a:off x="3457650" y="1727400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5" name="Google Shape;1165;p34"/>
          <p:cNvSpPr txBox="1"/>
          <p:nvPr>
            <p:ph idx="3" type="subTitle"/>
          </p:nvPr>
        </p:nvSpPr>
        <p:spPr>
          <a:xfrm>
            <a:off x="865625" y="3145575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6" name="Google Shape;1166;p34"/>
          <p:cNvSpPr txBox="1"/>
          <p:nvPr>
            <p:ph idx="4" type="subTitle"/>
          </p:nvPr>
        </p:nvSpPr>
        <p:spPr>
          <a:xfrm>
            <a:off x="3457650" y="2181904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34"/>
          <p:cNvSpPr txBox="1"/>
          <p:nvPr>
            <p:ph idx="5" type="subTitle"/>
          </p:nvPr>
        </p:nvSpPr>
        <p:spPr>
          <a:xfrm>
            <a:off x="6049675" y="26910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8" name="Google Shape;1168;p34"/>
          <p:cNvSpPr txBox="1"/>
          <p:nvPr>
            <p:ph idx="6" type="subTitle"/>
          </p:nvPr>
        </p:nvSpPr>
        <p:spPr>
          <a:xfrm>
            <a:off x="6049675" y="31455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4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35"/>
          <p:cNvGrpSpPr/>
          <p:nvPr/>
        </p:nvGrpSpPr>
        <p:grpSpPr>
          <a:xfrm rot="-9155413">
            <a:off x="389330" y="602832"/>
            <a:ext cx="4967099" cy="4149286"/>
            <a:chOff x="3016500" y="2277900"/>
            <a:chExt cx="1387675" cy="1159200"/>
          </a:xfrm>
        </p:grpSpPr>
        <p:sp>
          <p:nvSpPr>
            <p:cNvPr id="1171" name="Google Shape;1171;p35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4" name="Google Shape;1174;p35"/>
          <p:cNvSpPr/>
          <p:nvPr/>
        </p:nvSpPr>
        <p:spPr>
          <a:xfrm>
            <a:off x="7983525" y="11962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5"/>
          <p:cNvSpPr/>
          <p:nvPr/>
        </p:nvSpPr>
        <p:spPr>
          <a:xfrm flipH="1">
            <a:off x="409675" y="5486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6" name="Google Shape;1176;p35"/>
          <p:cNvGrpSpPr/>
          <p:nvPr/>
        </p:nvGrpSpPr>
        <p:grpSpPr>
          <a:xfrm>
            <a:off x="6252264" y="4321548"/>
            <a:ext cx="330501" cy="420581"/>
            <a:chOff x="3828325" y="875775"/>
            <a:chExt cx="330501" cy="420623"/>
          </a:xfrm>
        </p:grpSpPr>
        <p:sp>
          <p:nvSpPr>
            <p:cNvPr id="1177" name="Google Shape;1177;p3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35"/>
          <p:cNvGrpSpPr/>
          <p:nvPr/>
        </p:nvGrpSpPr>
        <p:grpSpPr>
          <a:xfrm flipH="1">
            <a:off x="1716500" y="597113"/>
            <a:ext cx="330501" cy="420623"/>
            <a:chOff x="3828325" y="875775"/>
            <a:chExt cx="330501" cy="420623"/>
          </a:xfrm>
        </p:grpSpPr>
        <p:sp>
          <p:nvSpPr>
            <p:cNvPr id="1190" name="Google Shape;1190;p3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3" name="Google Shape;1203;p35"/>
          <p:cNvSpPr txBox="1"/>
          <p:nvPr>
            <p:ph idx="1" type="subTitle"/>
          </p:nvPr>
        </p:nvSpPr>
        <p:spPr>
          <a:xfrm>
            <a:off x="3838588" y="1606300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4" name="Google Shape;1204;p35"/>
          <p:cNvSpPr txBox="1"/>
          <p:nvPr>
            <p:ph idx="2" type="subTitle"/>
          </p:nvPr>
        </p:nvSpPr>
        <p:spPr>
          <a:xfrm>
            <a:off x="6202013" y="1606300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5" name="Google Shape;1205;p35"/>
          <p:cNvSpPr txBox="1"/>
          <p:nvPr>
            <p:ph idx="3" type="subTitle"/>
          </p:nvPr>
        </p:nvSpPr>
        <p:spPr>
          <a:xfrm>
            <a:off x="3838588" y="2060800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35"/>
          <p:cNvSpPr txBox="1"/>
          <p:nvPr>
            <p:ph idx="4" type="subTitle"/>
          </p:nvPr>
        </p:nvSpPr>
        <p:spPr>
          <a:xfrm>
            <a:off x="6202013" y="2060804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7" name="Google Shape;1207;p35"/>
          <p:cNvSpPr txBox="1"/>
          <p:nvPr>
            <p:ph idx="5" type="subTitle"/>
          </p:nvPr>
        </p:nvSpPr>
        <p:spPr>
          <a:xfrm>
            <a:off x="3838600" y="292582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8" name="Google Shape;1208;p35"/>
          <p:cNvSpPr txBox="1"/>
          <p:nvPr>
            <p:ph idx="6" type="subTitle"/>
          </p:nvPr>
        </p:nvSpPr>
        <p:spPr>
          <a:xfrm>
            <a:off x="6202025" y="292582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9" name="Google Shape;1209;p35"/>
          <p:cNvSpPr txBox="1"/>
          <p:nvPr>
            <p:ph idx="7" type="subTitle"/>
          </p:nvPr>
        </p:nvSpPr>
        <p:spPr>
          <a:xfrm>
            <a:off x="3838600" y="3380325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35"/>
          <p:cNvSpPr txBox="1"/>
          <p:nvPr>
            <p:ph idx="8" type="subTitle"/>
          </p:nvPr>
        </p:nvSpPr>
        <p:spPr>
          <a:xfrm>
            <a:off x="6202025" y="338032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36"/>
          <p:cNvGrpSpPr/>
          <p:nvPr/>
        </p:nvGrpSpPr>
        <p:grpSpPr>
          <a:xfrm rot="-1074791">
            <a:off x="935253" y="270280"/>
            <a:ext cx="4436571" cy="4602955"/>
            <a:chOff x="2958950" y="1937675"/>
            <a:chExt cx="1445225" cy="1499425"/>
          </a:xfrm>
        </p:grpSpPr>
        <p:sp>
          <p:nvSpPr>
            <p:cNvPr id="1213" name="Google Shape;1213;p36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36"/>
          <p:cNvSpPr/>
          <p:nvPr/>
        </p:nvSpPr>
        <p:spPr>
          <a:xfrm>
            <a:off x="7994850" y="12433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6"/>
          <p:cNvSpPr/>
          <p:nvPr/>
        </p:nvSpPr>
        <p:spPr>
          <a:xfrm flipH="1">
            <a:off x="384825" y="31750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0" name="Google Shape;1220;p36"/>
          <p:cNvGrpSpPr/>
          <p:nvPr/>
        </p:nvGrpSpPr>
        <p:grpSpPr>
          <a:xfrm>
            <a:off x="5741217" y="4438050"/>
            <a:ext cx="253593" cy="322744"/>
            <a:chOff x="3828325" y="875775"/>
            <a:chExt cx="330501" cy="420623"/>
          </a:xfrm>
        </p:grpSpPr>
        <p:sp>
          <p:nvSpPr>
            <p:cNvPr id="1221" name="Google Shape;1221;p3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4" name="Google Shape;1234;p36"/>
          <p:cNvSpPr txBox="1"/>
          <p:nvPr>
            <p:ph idx="1" type="subTitle"/>
          </p:nvPr>
        </p:nvSpPr>
        <p:spPr>
          <a:xfrm>
            <a:off x="865625" y="17766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5" name="Google Shape;1235;p36"/>
          <p:cNvSpPr txBox="1"/>
          <p:nvPr>
            <p:ph idx="2" type="subTitle"/>
          </p:nvPr>
        </p:nvSpPr>
        <p:spPr>
          <a:xfrm>
            <a:off x="3457650" y="17766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6" name="Google Shape;1236;p36"/>
          <p:cNvSpPr txBox="1"/>
          <p:nvPr>
            <p:ph idx="3" type="subTitle"/>
          </p:nvPr>
        </p:nvSpPr>
        <p:spPr>
          <a:xfrm>
            <a:off x="865625" y="2231175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7" name="Google Shape;1237;p36"/>
          <p:cNvSpPr txBox="1"/>
          <p:nvPr>
            <p:ph idx="4" type="subTitle"/>
          </p:nvPr>
        </p:nvSpPr>
        <p:spPr>
          <a:xfrm>
            <a:off x="3457650" y="22311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8" name="Google Shape;1238;p36"/>
          <p:cNvSpPr txBox="1"/>
          <p:nvPr>
            <p:ph idx="5" type="subTitle"/>
          </p:nvPr>
        </p:nvSpPr>
        <p:spPr>
          <a:xfrm>
            <a:off x="6049675" y="17766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9" name="Google Shape;1239;p36"/>
          <p:cNvSpPr txBox="1"/>
          <p:nvPr>
            <p:ph idx="6" type="subTitle"/>
          </p:nvPr>
        </p:nvSpPr>
        <p:spPr>
          <a:xfrm>
            <a:off x="6049675" y="22311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0" name="Google Shape;1240;p36"/>
          <p:cNvSpPr txBox="1"/>
          <p:nvPr>
            <p:ph idx="7" type="subTitle"/>
          </p:nvPr>
        </p:nvSpPr>
        <p:spPr>
          <a:xfrm>
            <a:off x="865625" y="34827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41" name="Google Shape;1241;p36"/>
          <p:cNvSpPr txBox="1"/>
          <p:nvPr>
            <p:ph idx="8" type="subTitle"/>
          </p:nvPr>
        </p:nvSpPr>
        <p:spPr>
          <a:xfrm>
            <a:off x="3457650" y="34827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42" name="Google Shape;1242;p36"/>
          <p:cNvSpPr txBox="1"/>
          <p:nvPr>
            <p:ph idx="9" type="subTitle"/>
          </p:nvPr>
        </p:nvSpPr>
        <p:spPr>
          <a:xfrm>
            <a:off x="865625" y="3937275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3" name="Google Shape;1243;p36"/>
          <p:cNvSpPr txBox="1"/>
          <p:nvPr>
            <p:ph idx="13" type="subTitle"/>
          </p:nvPr>
        </p:nvSpPr>
        <p:spPr>
          <a:xfrm>
            <a:off x="3457650" y="39372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36"/>
          <p:cNvSpPr txBox="1"/>
          <p:nvPr>
            <p:ph idx="14" type="subTitle"/>
          </p:nvPr>
        </p:nvSpPr>
        <p:spPr>
          <a:xfrm>
            <a:off x="6049675" y="34827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45" name="Google Shape;1245;p36"/>
          <p:cNvSpPr txBox="1"/>
          <p:nvPr>
            <p:ph idx="15" type="subTitle"/>
          </p:nvPr>
        </p:nvSpPr>
        <p:spPr>
          <a:xfrm>
            <a:off x="6049675" y="39372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37"/>
          <p:cNvGrpSpPr/>
          <p:nvPr/>
        </p:nvGrpSpPr>
        <p:grpSpPr>
          <a:xfrm rot="-2947951">
            <a:off x="3357063" y="33933"/>
            <a:ext cx="5061179" cy="5250987"/>
            <a:chOff x="2958950" y="1937675"/>
            <a:chExt cx="1445225" cy="1499425"/>
          </a:xfrm>
        </p:grpSpPr>
        <p:sp>
          <p:nvSpPr>
            <p:cNvPr id="1248" name="Google Shape;1248;p37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37"/>
          <p:cNvSpPr/>
          <p:nvPr/>
        </p:nvSpPr>
        <p:spPr>
          <a:xfrm>
            <a:off x="8075925" y="38357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7"/>
          <p:cNvSpPr/>
          <p:nvPr/>
        </p:nvSpPr>
        <p:spPr>
          <a:xfrm flipH="1">
            <a:off x="409675" y="2825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7"/>
          <p:cNvSpPr/>
          <p:nvPr/>
        </p:nvSpPr>
        <p:spPr>
          <a:xfrm>
            <a:off x="4015775" y="44951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37"/>
          <p:cNvGrpSpPr/>
          <p:nvPr/>
        </p:nvGrpSpPr>
        <p:grpSpPr>
          <a:xfrm flipH="1" rot="-1286283">
            <a:off x="8304097" y="1036318"/>
            <a:ext cx="253553" cy="322654"/>
            <a:chOff x="3828325" y="875775"/>
            <a:chExt cx="330501" cy="420623"/>
          </a:xfrm>
        </p:grpSpPr>
        <p:sp>
          <p:nvSpPr>
            <p:cNvPr id="1257" name="Google Shape;1257;p3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37"/>
          <p:cNvSpPr txBox="1"/>
          <p:nvPr>
            <p:ph type="title"/>
          </p:nvPr>
        </p:nvSpPr>
        <p:spPr>
          <a:xfrm flipH="1">
            <a:off x="713225" y="707850"/>
            <a:ext cx="40134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0" name="Google Shape;1270;p37"/>
          <p:cNvSpPr txBox="1"/>
          <p:nvPr>
            <p:ph idx="1" type="subTitle"/>
          </p:nvPr>
        </p:nvSpPr>
        <p:spPr>
          <a:xfrm flipH="1">
            <a:off x="743900" y="1720350"/>
            <a:ext cx="40134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1" name="Google Shape;1271;p37"/>
          <p:cNvSpPr txBox="1"/>
          <p:nvPr/>
        </p:nvSpPr>
        <p:spPr>
          <a:xfrm flipH="1">
            <a:off x="756850" y="3339725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38"/>
          <p:cNvGrpSpPr/>
          <p:nvPr/>
        </p:nvGrpSpPr>
        <p:grpSpPr>
          <a:xfrm rot="-2882640">
            <a:off x="2073624" y="219683"/>
            <a:ext cx="5080133" cy="4411631"/>
            <a:chOff x="3016500" y="2066925"/>
            <a:chExt cx="1577800" cy="1370175"/>
          </a:xfrm>
        </p:grpSpPr>
        <p:sp>
          <p:nvSpPr>
            <p:cNvPr id="1274" name="Google Shape;1274;p38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38"/>
          <p:cNvSpPr/>
          <p:nvPr/>
        </p:nvSpPr>
        <p:spPr>
          <a:xfrm>
            <a:off x="7525550" y="3107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38"/>
          <p:cNvGrpSpPr/>
          <p:nvPr/>
        </p:nvGrpSpPr>
        <p:grpSpPr>
          <a:xfrm flipH="1">
            <a:off x="1444287" y="4338475"/>
            <a:ext cx="330501" cy="420623"/>
            <a:chOff x="3828325" y="875775"/>
            <a:chExt cx="330501" cy="420623"/>
          </a:xfrm>
        </p:grpSpPr>
        <p:sp>
          <p:nvSpPr>
            <p:cNvPr id="1281" name="Google Shape;1281;p3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38"/>
          <p:cNvSpPr/>
          <p:nvPr/>
        </p:nvSpPr>
        <p:spPr>
          <a:xfrm>
            <a:off x="6891450" y="448568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8"/>
          <p:cNvSpPr/>
          <p:nvPr/>
        </p:nvSpPr>
        <p:spPr>
          <a:xfrm flipH="1">
            <a:off x="644825" y="21102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38"/>
          <p:cNvGrpSpPr/>
          <p:nvPr/>
        </p:nvGrpSpPr>
        <p:grpSpPr>
          <a:xfrm>
            <a:off x="6026713" y="448975"/>
            <a:ext cx="330501" cy="420623"/>
            <a:chOff x="3828325" y="875775"/>
            <a:chExt cx="330501" cy="420623"/>
          </a:xfrm>
        </p:grpSpPr>
        <p:sp>
          <p:nvSpPr>
            <p:cNvPr id="1296" name="Google Shape;1296;p3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39"/>
          <p:cNvGrpSpPr/>
          <p:nvPr/>
        </p:nvGrpSpPr>
        <p:grpSpPr>
          <a:xfrm rot="-9155413">
            <a:off x="389330" y="602832"/>
            <a:ext cx="4967099" cy="4149286"/>
            <a:chOff x="3016500" y="2277900"/>
            <a:chExt cx="1387675" cy="1159200"/>
          </a:xfrm>
        </p:grpSpPr>
        <p:sp>
          <p:nvSpPr>
            <p:cNvPr id="1310" name="Google Shape;1310;p39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39"/>
          <p:cNvSpPr/>
          <p:nvPr/>
        </p:nvSpPr>
        <p:spPr>
          <a:xfrm>
            <a:off x="7983525" y="11962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39"/>
          <p:cNvSpPr/>
          <p:nvPr/>
        </p:nvSpPr>
        <p:spPr>
          <a:xfrm flipH="1">
            <a:off x="682675" y="36437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9"/>
          <p:cNvSpPr/>
          <p:nvPr/>
        </p:nvSpPr>
        <p:spPr>
          <a:xfrm>
            <a:off x="4619650" y="42483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39"/>
          <p:cNvGrpSpPr/>
          <p:nvPr/>
        </p:nvGrpSpPr>
        <p:grpSpPr>
          <a:xfrm>
            <a:off x="6905414" y="4245823"/>
            <a:ext cx="330501" cy="420581"/>
            <a:chOff x="3828325" y="875775"/>
            <a:chExt cx="330501" cy="420623"/>
          </a:xfrm>
        </p:grpSpPr>
        <p:sp>
          <p:nvSpPr>
            <p:cNvPr id="1317" name="Google Shape;1317;p3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39"/>
          <p:cNvGrpSpPr/>
          <p:nvPr/>
        </p:nvGrpSpPr>
        <p:grpSpPr>
          <a:xfrm>
            <a:off x="1350588" y="424838"/>
            <a:ext cx="330501" cy="420623"/>
            <a:chOff x="3828325" y="875775"/>
            <a:chExt cx="330501" cy="420623"/>
          </a:xfrm>
        </p:grpSpPr>
        <p:sp>
          <p:nvSpPr>
            <p:cNvPr id="1330" name="Google Shape;1330;p3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3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40"/>
          <p:cNvGrpSpPr/>
          <p:nvPr/>
        </p:nvGrpSpPr>
        <p:grpSpPr>
          <a:xfrm rot="-9029400">
            <a:off x="3477319" y="301567"/>
            <a:ext cx="4966975" cy="4149183"/>
            <a:chOff x="3016500" y="2277900"/>
            <a:chExt cx="1387675" cy="1159200"/>
          </a:xfrm>
        </p:grpSpPr>
        <p:sp>
          <p:nvSpPr>
            <p:cNvPr id="1344" name="Google Shape;1344;p40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40"/>
          <p:cNvSpPr/>
          <p:nvPr/>
        </p:nvSpPr>
        <p:spPr>
          <a:xfrm>
            <a:off x="8106575" y="42064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0"/>
          <p:cNvSpPr/>
          <p:nvPr/>
        </p:nvSpPr>
        <p:spPr>
          <a:xfrm flipH="1">
            <a:off x="578575" y="20345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0"/>
          <p:cNvSpPr/>
          <p:nvPr/>
        </p:nvSpPr>
        <p:spPr>
          <a:xfrm>
            <a:off x="3861450" y="399788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40"/>
          <p:cNvGrpSpPr/>
          <p:nvPr/>
        </p:nvGrpSpPr>
        <p:grpSpPr>
          <a:xfrm>
            <a:off x="1424689" y="3891861"/>
            <a:ext cx="330501" cy="420581"/>
            <a:chOff x="3828325" y="875775"/>
            <a:chExt cx="330501" cy="420623"/>
          </a:xfrm>
        </p:grpSpPr>
        <p:sp>
          <p:nvSpPr>
            <p:cNvPr id="1351" name="Google Shape;1351;p4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40"/>
          <p:cNvGrpSpPr/>
          <p:nvPr/>
        </p:nvGrpSpPr>
        <p:grpSpPr>
          <a:xfrm>
            <a:off x="3157038" y="633088"/>
            <a:ext cx="330501" cy="420623"/>
            <a:chOff x="3828325" y="875775"/>
            <a:chExt cx="330501" cy="420623"/>
          </a:xfrm>
        </p:grpSpPr>
        <p:sp>
          <p:nvSpPr>
            <p:cNvPr id="1364" name="Google Shape;1364;p4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 rot="-9029400">
            <a:off x="2884019" y="623392"/>
            <a:ext cx="4966975" cy="4149183"/>
            <a:chOff x="3016500" y="2277900"/>
            <a:chExt cx="1387675" cy="1159200"/>
          </a:xfrm>
        </p:grpSpPr>
        <p:sp>
          <p:nvSpPr>
            <p:cNvPr id="103" name="Google Shape;103;p5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>
            <a:off x="7939425" y="6858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277700" y="44455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5"/>
          <p:cNvGrpSpPr/>
          <p:nvPr/>
        </p:nvGrpSpPr>
        <p:grpSpPr>
          <a:xfrm flipH="1">
            <a:off x="8238904" y="1800200"/>
            <a:ext cx="253593" cy="322744"/>
            <a:chOff x="3828325" y="875775"/>
            <a:chExt cx="330501" cy="420623"/>
          </a:xfrm>
        </p:grpSpPr>
        <p:sp>
          <p:nvSpPr>
            <p:cNvPr id="109" name="Google Shape;109;p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5"/>
          <p:cNvSpPr/>
          <p:nvPr/>
        </p:nvSpPr>
        <p:spPr>
          <a:xfrm>
            <a:off x="7538550" y="439091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713225" y="1152475"/>
            <a:ext cx="38589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5"/>
          <p:cNvSpPr txBox="1"/>
          <p:nvPr>
            <p:ph idx="2" type="body"/>
          </p:nvPr>
        </p:nvSpPr>
        <p:spPr>
          <a:xfrm>
            <a:off x="4572125" y="1152475"/>
            <a:ext cx="38589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6" name="Google Shape;1386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7" name="Google Shape;13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0" name="Google Shape;139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3" name="Google Shape;139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4" name="Google Shape;139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7" name="Google Shape;1397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8" name="Google Shape;1398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9" name="Google Shape;139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2" name="Google Shape;14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5" name="Google Shape;1405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6" name="Google Shape;140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09" name="Google Shape;140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3" name="Google Shape;1413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4" name="Google Shape;1414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5" name="Google Shape;141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18" name="Google Shape;141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6"/>
          <p:cNvGrpSpPr/>
          <p:nvPr/>
        </p:nvGrpSpPr>
        <p:grpSpPr>
          <a:xfrm rot="-2882640">
            <a:off x="3162924" y="-77692"/>
            <a:ext cx="5080133" cy="4411631"/>
            <a:chOff x="3016500" y="2066925"/>
            <a:chExt cx="1577800" cy="1370175"/>
          </a:xfrm>
        </p:grpSpPr>
        <p:sp>
          <p:nvSpPr>
            <p:cNvPr id="127" name="Google Shape;127;p6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6"/>
          <p:cNvSpPr/>
          <p:nvPr/>
        </p:nvSpPr>
        <p:spPr>
          <a:xfrm>
            <a:off x="7587275" y="35645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>
            <a:off x="600050" y="7961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6"/>
          <p:cNvGrpSpPr/>
          <p:nvPr/>
        </p:nvGrpSpPr>
        <p:grpSpPr>
          <a:xfrm>
            <a:off x="7776875" y="984500"/>
            <a:ext cx="330501" cy="420623"/>
            <a:chOff x="3828325" y="875775"/>
            <a:chExt cx="330501" cy="420623"/>
          </a:xfrm>
        </p:grpSpPr>
        <p:sp>
          <p:nvSpPr>
            <p:cNvPr id="135" name="Google Shape;135;p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6"/>
          <p:cNvGrpSpPr/>
          <p:nvPr/>
        </p:nvGrpSpPr>
        <p:grpSpPr>
          <a:xfrm flipH="1">
            <a:off x="547962" y="4089738"/>
            <a:ext cx="330501" cy="420623"/>
            <a:chOff x="3828325" y="875775"/>
            <a:chExt cx="330501" cy="420623"/>
          </a:xfrm>
        </p:grpSpPr>
        <p:sp>
          <p:nvSpPr>
            <p:cNvPr id="148" name="Google Shape;148;p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1" name="Google Shape;1421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2" name="Google Shape;142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5516725" y="424003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7"/>
          <p:cNvGrpSpPr/>
          <p:nvPr/>
        </p:nvGrpSpPr>
        <p:grpSpPr>
          <a:xfrm>
            <a:off x="7332617" y="3867688"/>
            <a:ext cx="253593" cy="322744"/>
            <a:chOff x="3828325" y="875775"/>
            <a:chExt cx="330501" cy="420623"/>
          </a:xfrm>
        </p:grpSpPr>
        <p:sp>
          <p:nvSpPr>
            <p:cNvPr id="164" name="Google Shape;164;p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1197533" y="200984"/>
            <a:ext cx="5228621" cy="5171127"/>
            <a:chOff x="1578533" y="-27616"/>
            <a:chExt cx="5228621" cy="5171127"/>
          </a:xfrm>
        </p:grpSpPr>
        <p:grpSp>
          <p:nvGrpSpPr>
            <p:cNvPr id="177" name="Google Shape;177;p7"/>
            <p:cNvGrpSpPr/>
            <p:nvPr/>
          </p:nvGrpSpPr>
          <p:grpSpPr>
            <a:xfrm rot="-4351900">
              <a:off x="2209279" y="586956"/>
              <a:ext cx="4180626" cy="3941983"/>
              <a:chOff x="2615425" y="-43849"/>
              <a:chExt cx="5547897" cy="5231206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2615425" y="-43849"/>
                <a:ext cx="5323250" cy="5231206"/>
              </a:xfrm>
              <a:custGeom>
                <a:rect b="b" l="l" r="r" t="t"/>
                <a:pathLst>
                  <a:path extrusionOk="0" h="45467" w="46267">
                    <a:moveTo>
                      <a:pt x="25905" y="0"/>
                    </a:moveTo>
                    <a:cubicBezTo>
                      <a:pt x="23434" y="0"/>
                      <a:pt x="21026" y="1266"/>
                      <a:pt x="19681" y="3537"/>
                    </a:cubicBezTo>
                    <a:cubicBezTo>
                      <a:pt x="19447" y="3904"/>
                      <a:pt x="19247" y="4304"/>
                      <a:pt x="19114" y="4704"/>
                    </a:cubicBezTo>
                    <a:cubicBezTo>
                      <a:pt x="19080" y="4704"/>
                      <a:pt x="19047" y="4671"/>
                      <a:pt x="19014" y="4637"/>
                    </a:cubicBezTo>
                    <a:cubicBezTo>
                      <a:pt x="18571" y="4376"/>
                      <a:pt x="18082" y="4251"/>
                      <a:pt x="17599" y="4251"/>
                    </a:cubicBezTo>
                    <a:cubicBezTo>
                      <a:pt x="16660" y="4251"/>
                      <a:pt x="15739" y="4724"/>
                      <a:pt x="15211" y="5605"/>
                    </a:cubicBezTo>
                    <a:cubicBezTo>
                      <a:pt x="15078" y="5838"/>
                      <a:pt x="14978" y="6105"/>
                      <a:pt x="14911" y="6372"/>
                    </a:cubicBezTo>
                    <a:cubicBezTo>
                      <a:pt x="14431" y="6209"/>
                      <a:pt x="13936" y="6130"/>
                      <a:pt x="13444" y="6130"/>
                    </a:cubicBezTo>
                    <a:cubicBezTo>
                      <a:pt x="11919" y="6130"/>
                      <a:pt x="10431" y="6894"/>
                      <a:pt x="9574" y="8307"/>
                    </a:cubicBezTo>
                    <a:cubicBezTo>
                      <a:pt x="8640" y="9908"/>
                      <a:pt x="8806" y="11876"/>
                      <a:pt x="9841" y="13277"/>
                    </a:cubicBezTo>
                    <a:cubicBezTo>
                      <a:pt x="9336" y="13169"/>
                      <a:pt x="8826" y="13116"/>
                      <a:pt x="8318" y="13116"/>
                    </a:cubicBezTo>
                    <a:cubicBezTo>
                      <a:pt x="5839" y="13116"/>
                      <a:pt x="3425" y="14376"/>
                      <a:pt x="2068" y="16646"/>
                    </a:cubicBezTo>
                    <a:cubicBezTo>
                      <a:pt x="0" y="20082"/>
                      <a:pt x="1134" y="24552"/>
                      <a:pt x="4570" y="26586"/>
                    </a:cubicBezTo>
                    <a:cubicBezTo>
                      <a:pt x="5237" y="26987"/>
                      <a:pt x="5938" y="27254"/>
                      <a:pt x="6672" y="27420"/>
                    </a:cubicBezTo>
                    <a:cubicBezTo>
                      <a:pt x="6405" y="29188"/>
                      <a:pt x="7172" y="30990"/>
                      <a:pt x="8806" y="31957"/>
                    </a:cubicBezTo>
                    <a:cubicBezTo>
                      <a:pt x="9529" y="32374"/>
                      <a:pt x="10321" y="32582"/>
                      <a:pt x="11087" y="32582"/>
                    </a:cubicBezTo>
                    <a:cubicBezTo>
                      <a:pt x="11240" y="32582"/>
                      <a:pt x="11392" y="32574"/>
                      <a:pt x="11542" y="32557"/>
                    </a:cubicBezTo>
                    <a:cubicBezTo>
                      <a:pt x="11675" y="33325"/>
                      <a:pt x="12142" y="34058"/>
                      <a:pt x="12843" y="34492"/>
                    </a:cubicBezTo>
                    <a:cubicBezTo>
                      <a:pt x="13285" y="34761"/>
                      <a:pt x="13772" y="34887"/>
                      <a:pt x="14252" y="34887"/>
                    </a:cubicBezTo>
                    <a:cubicBezTo>
                      <a:pt x="14605" y="34887"/>
                      <a:pt x="14953" y="34819"/>
                      <a:pt x="15278" y="34692"/>
                    </a:cubicBezTo>
                    <a:cubicBezTo>
                      <a:pt x="15478" y="35259"/>
                      <a:pt x="15878" y="35793"/>
                      <a:pt x="16445" y="36127"/>
                    </a:cubicBezTo>
                    <a:cubicBezTo>
                      <a:pt x="16812" y="36327"/>
                      <a:pt x="17212" y="36460"/>
                      <a:pt x="17613" y="36494"/>
                    </a:cubicBezTo>
                    <a:cubicBezTo>
                      <a:pt x="16879" y="39496"/>
                      <a:pt x="18146" y="42765"/>
                      <a:pt x="20915" y="44433"/>
                    </a:cubicBezTo>
                    <a:cubicBezTo>
                      <a:pt x="22091" y="45134"/>
                      <a:pt x="23379" y="45467"/>
                      <a:pt x="24646" y="45467"/>
                    </a:cubicBezTo>
                    <a:cubicBezTo>
                      <a:pt x="27117" y="45467"/>
                      <a:pt x="29511" y="44202"/>
                      <a:pt x="30856" y="41931"/>
                    </a:cubicBezTo>
                    <a:cubicBezTo>
                      <a:pt x="31856" y="40263"/>
                      <a:pt x="32090" y="38395"/>
                      <a:pt x="31723" y="36627"/>
                    </a:cubicBezTo>
                    <a:lnTo>
                      <a:pt x="31723" y="36627"/>
                    </a:lnTo>
                    <a:cubicBezTo>
                      <a:pt x="32116" y="36739"/>
                      <a:pt x="32517" y="36794"/>
                      <a:pt x="32916" y="36794"/>
                    </a:cubicBezTo>
                    <a:cubicBezTo>
                      <a:pt x="34416" y="36794"/>
                      <a:pt x="35883" y="36022"/>
                      <a:pt x="36726" y="34626"/>
                    </a:cubicBezTo>
                    <a:cubicBezTo>
                      <a:pt x="37760" y="32891"/>
                      <a:pt x="37494" y="30723"/>
                      <a:pt x="36193" y="29288"/>
                    </a:cubicBezTo>
                    <a:cubicBezTo>
                      <a:pt x="37093" y="29255"/>
                      <a:pt x="37927" y="28788"/>
                      <a:pt x="38428" y="27954"/>
                    </a:cubicBezTo>
                    <a:cubicBezTo>
                      <a:pt x="39061" y="26920"/>
                      <a:pt x="38895" y="25619"/>
                      <a:pt x="38127" y="24718"/>
                    </a:cubicBezTo>
                    <a:cubicBezTo>
                      <a:pt x="40562" y="24685"/>
                      <a:pt x="42897" y="23451"/>
                      <a:pt x="44232" y="21216"/>
                    </a:cubicBezTo>
                    <a:cubicBezTo>
                      <a:pt x="46267" y="17780"/>
                      <a:pt x="45166" y="13310"/>
                      <a:pt x="41730" y="11275"/>
                    </a:cubicBezTo>
                    <a:cubicBezTo>
                      <a:pt x="40562" y="10584"/>
                      <a:pt x="39274" y="10250"/>
                      <a:pt x="38001" y="10250"/>
                    </a:cubicBezTo>
                    <a:cubicBezTo>
                      <a:pt x="37493" y="10250"/>
                      <a:pt x="36988" y="10304"/>
                      <a:pt x="36493" y="10408"/>
                    </a:cubicBezTo>
                    <a:cubicBezTo>
                      <a:pt x="36460" y="9508"/>
                      <a:pt x="35993" y="8607"/>
                      <a:pt x="35159" y="8107"/>
                    </a:cubicBezTo>
                    <a:cubicBezTo>
                      <a:pt x="34702" y="7842"/>
                      <a:pt x="34194" y="7717"/>
                      <a:pt x="33696" y="7717"/>
                    </a:cubicBezTo>
                    <a:cubicBezTo>
                      <a:pt x="33503" y="7717"/>
                      <a:pt x="33311" y="7736"/>
                      <a:pt x="33124" y="7773"/>
                    </a:cubicBezTo>
                    <a:cubicBezTo>
                      <a:pt x="33324" y="5138"/>
                      <a:pt x="32056" y="2469"/>
                      <a:pt x="29621" y="1035"/>
                    </a:cubicBezTo>
                    <a:cubicBezTo>
                      <a:pt x="28456" y="334"/>
                      <a:pt x="27172" y="0"/>
                      <a:pt x="25905" y="0"/>
                    </a:cubicBez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9" name="Google Shape;179;p7"/>
              <p:cNvGrpSpPr/>
              <p:nvPr/>
            </p:nvGrpSpPr>
            <p:grpSpPr>
              <a:xfrm>
                <a:off x="3687752" y="4"/>
                <a:ext cx="4475571" cy="4925856"/>
                <a:chOff x="4208265" y="2970830"/>
                <a:chExt cx="1349812" cy="1485616"/>
              </a:xfrm>
            </p:grpSpPr>
            <p:sp>
              <p:nvSpPr>
                <p:cNvPr id="180" name="Google Shape;180;p7"/>
                <p:cNvSpPr/>
                <p:nvPr/>
              </p:nvSpPr>
              <p:spPr>
                <a:xfrm>
                  <a:off x="4208265" y="4263796"/>
                  <a:ext cx="133475" cy="192650"/>
                </a:xfrm>
                <a:custGeom>
                  <a:rect b="b" l="l" r="r" t="t"/>
                  <a:pathLst>
                    <a:path extrusionOk="0" h="7706" w="5339">
                      <a:moveTo>
                        <a:pt x="5338" y="0"/>
                      </a:moveTo>
                      <a:lnTo>
                        <a:pt x="1" y="6638"/>
                      </a:lnTo>
                      <a:lnTo>
                        <a:pt x="1502" y="7706"/>
                      </a:lnTo>
                      <a:lnTo>
                        <a:pt x="5338" y="0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7"/>
                <p:cNvSpPr/>
                <p:nvPr/>
              </p:nvSpPr>
              <p:spPr>
                <a:xfrm rot="-1467804">
                  <a:off x="5392944" y="3877344"/>
                  <a:ext cx="130946" cy="193494"/>
                </a:xfrm>
                <a:custGeom>
                  <a:rect b="b" l="l" r="r" t="t"/>
                  <a:pathLst>
                    <a:path extrusionOk="0" h="7740" w="5238">
                      <a:moveTo>
                        <a:pt x="0" y="1"/>
                      </a:moveTo>
                      <a:lnTo>
                        <a:pt x="3636" y="7740"/>
                      </a:lnTo>
                      <a:lnTo>
                        <a:pt x="5237" y="68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7"/>
                <p:cNvSpPr/>
                <p:nvPr/>
              </p:nvSpPr>
              <p:spPr>
                <a:xfrm>
                  <a:off x="4269925" y="2970830"/>
                  <a:ext cx="91750" cy="144300"/>
                </a:xfrm>
                <a:custGeom>
                  <a:rect b="b" l="l" r="r" t="t"/>
                  <a:pathLst>
                    <a:path extrusionOk="0" h="5772" w="3670">
                      <a:moveTo>
                        <a:pt x="1935" y="1"/>
                      </a:moveTo>
                      <a:lnTo>
                        <a:pt x="0" y="1302"/>
                      </a:lnTo>
                      <a:lnTo>
                        <a:pt x="3669" y="5772"/>
                      </a:lnTo>
                      <a:lnTo>
                        <a:pt x="1935" y="1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3" name="Google Shape;183;p7"/>
            <p:cNvSpPr/>
            <p:nvPr/>
          </p:nvSpPr>
          <p:spPr>
            <a:xfrm rot="-4978490">
              <a:off x="1874612" y="74348"/>
              <a:ext cx="838666" cy="1338296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7"/>
          <p:cNvSpPr/>
          <p:nvPr/>
        </p:nvSpPr>
        <p:spPr>
          <a:xfrm>
            <a:off x="7414850" y="8153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"/>
          <p:cNvSpPr/>
          <p:nvPr/>
        </p:nvSpPr>
        <p:spPr>
          <a:xfrm flipH="1">
            <a:off x="600050" y="41904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7"/>
          <p:cNvGrpSpPr/>
          <p:nvPr/>
        </p:nvGrpSpPr>
        <p:grpSpPr>
          <a:xfrm flipH="1">
            <a:off x="3218238" y="807882"/>
            <a:ext cx="253560" cy="322660"/>
            <a:chOff x="3828325" y="875775"/>
            <a:chExt cx="330501" cy="420623"/>
          </a:xfrm>
        </p:grpSpPr>
        <p:sp>
          <p:nvSpPr>
            <p:cNvPr id="187" name="Google Shape;187;p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7"/>
          <p:cNvSpPr txBox="1"/>
          <p:nvPr>
            <p:ph type="title"/>
          </p:nvPr>
        </p:nvSpPr>
        <p:spPr>
          <a:xfrm>
            <a:off x="3634075" y="1647725"/>
            <a:ext cx="4796700" cy="10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7"/>
          <p:cNvSpPr txBox="1"/>
          <p:nvPr>
            <p:ph idx="1" type="body"/>
          </p:nvPr>
        </p:nvSpPr>
        <p:spPr>
          <a:xfrm>
            <a:off x="3634075" y="2749057"/>
            <a:ext cx="47967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8"/>
          <p:cNvGrpSpPr/>
          <p:nvPr/>
        </p:nvGrpSpPr>
        <p:grpSpPr>
          <a:xfrm rot="-4978490">
            <a:off x="2418737" y="-568211"/>
            <a:ext cx="4392608" cy="6408584"/>
            <a:chOff x="1767275" y="2886675"/>
            <a:chExt cx="843125" cy="1230075"/>
          </a:xfrm>
        </p:grpSpPr>
        <p:sp>
          <p:nvSpPr>
            <p:cNvPr id="203" name="Google Shape;203;p8"/>
            <p:cNvSpPr/>
            <p:nvPr/>
          </p:nvSpPr>
          <p:spPr>
            <a:xfrm>
              <a:off x="1984925" y="3166050"/>
              <a:ext cx="625475" cy="583775"/>
            </a:xfrm>
            <a:custGeom>
              <a:rect b="b" l="l" r="r" t="t"/>
              <a:pathLst>
                <a:path extrusionOk="0" h="23351" w="25019">
                  <a:moveTo>
                    <a:pt x="8506" y="0"/>
                  </a:moveTo>
                  <a:cubicBezTo>
                    <a:pt x="6105" y="0"/>
                    <a:pt x="4170" y="1935"/>
                    <a:pt x="4170" y="4337"/>
                  </a:cubicBezTo>
                  <a:cubicBezTo>
                    <a:pt x="4170" y="4804"/>
                    <a:pt x="4237" y="5271"/>
                    <a:pt x="4370" y="5671"/>
                  </a:cubicBezTo>
                  <a:cubicBezTo>
                    <a:pt x="3403" y="6071"/>
                    <a:pt x="2702" y="7039"/>
                    <a:pt x="2702" y="8173"/>
                  </a:cubicBezTo>
                  <a:cubicBezTo>
                    <a:pt x="2702" y="8773"/>
                    <a:pt x="2902" y="9307"/>
                    <a:pt x="3236" y="9774"/>
                  </a:cubicBezTo>
                  <a:cubicBezTo>
                    <a:pt x="2869" y="10074"/>
                    <a:pt x="2636" y="10541"/>
                    <a:pt x="2636" y="11041"/>
                  </a:cubicBezTo>
                  <a:cubicBezTo>
                    <a:pt x="2636" y="11575"/>
                    <a:pt x="2902" y="12042"/>
                    <a:pt x="3269" y="12342"/>
                  </a:cubicBezTo>
                  <a:cubicBezTo>
                    <a:pt x="3036" y="12609"/>
                    <a:pt x="2902" y="12976"/>
                    <a:pt x="2902" y="13376"/>
                  </a:cubicBezTo>
                  <a:cubicBezTo>
                    <a:pt x="2902" y="13643"/>
                    <a:pt x="2969" y="13877"/>
                    <a:pt x="3069" y="14077"/>
                  </a:cubicBezTo>
                  <a:cubicBezTo>
                    <a:pt x="1268" y="14644"/>
                    <a:pt x="0" y="16278"/>
                    <a:pt x="0" y="18247"/>
                  </a:cubicBezTo>
                  <a:cubicBezTo>
                    <a:pt x="0" y="20648"/>
                    <a:pt x="1935" y="22583"/>
                    <a:pt x="4337" y="22583"/>
                  </a:cubicBezTo>
                  <a:cubicBezTo>
                    <a:pt x="5504" y="22583"/>
                    <a:pt x="6538" y="22149"/>
                    <a:pt x="7306" y="21416"/>
                  </a:cubicBezTo>
                  <a:cubicBezTo>
                    <a:pt x="7639" y="22516"/>
                    <a:pt x="8673" y="23350"/>
                    <a:pt x="9907" y="23350"/>
                  </a:cubicBezTo>
                  <a:cubicBezTo>
                    <a:pt x="11108" y="23350"/>
                    <a:pt x="12142" y="22550"/>
                    <a:pt x="12476" y="21449"/>
                  </a:cubicBezTo>
                  <a:cubicBezTo>
                    <a:pt x="12776" y="21916"/>
                    <a:pt x="13277" y="22183"/>
                    <a:pt x="13844" y="22183"/>
                  </a:cubicBezTo>
                  <a:cubicBezTo>
                    <a:pt x="14577" y="22183"/>
                    <a:pt x="15211" y="21716"/>
                    <a:pt x="15411" y="21049"/>
                  </a:cubicBezTo>
                  <a:cubicBezTo>
                    <a:pt x="16179" y="22283"/>
                    <a:pt x="17546" y="23117"/>
                    <a:pt x="19114" y="23117"/>
                  </a:cubicBezTo>
                  <a:cubicBezTo>
                    <a:pt x="21516" y="23117"/>
                    <a:pt x="23450" y="21149"/>
                    <a:pt x="23450" y="18780"/>
                  </a:cubicBezTo>
                  <a:cubicBezTo>
                    <a:pt x="23450" y="17613"/>
                    <a:pt x="23017" y="16579"/>
                    <a:pt x="22283" y="15811"/>
                  </a:cubicBezTo>
                  <a:cubicBezTo>
                    <a:pt x="22750" y="15511"/>
                    <a:pt x="23050" y="15011"/>
                    <a:pt x="23050" y="14410"/>
                  </a:cubicBezTo>
                  <a:cubicBezTo>
                    <a:pt x="23050" y="13977"/>
                    <a:pt x="22883" y="13577"/>
                    <a:pt x="22617" y="13276"/>
                  </a:cubicBezTo>
                  <a:cubicBezTo>
                    <a:pt x="24018" y="12542"/>
                    <a:pt x="25018" y="11075"/>
                    <a:pt x="25018" y="9374"/>
                  </a:cubicBezTo>
                  <a:cubicBezTo>
                    <a:pt x="25018" y="6972"/>
                    <a:pt x="23050" y="5037"/>
                    <a:pt x="20682" y="5037"/>
                  </a:cubicBezTo>
                  <a:cubicBezTo>
                    <a:pt x="20415" y="5037"/>
                    <a:pt x="20148" y="5070"/>
                    <a:pt x="19881" y="5104"/>
                  </a:cubicBezTo>
                  <a:cubicBezTo>
                    <a:pt x="19881" y="5104"/>
                    <a:pt x="19881" y="5070"/>
                    <a:pt x="19881" y="5037"/>
                  </a:cubicBezTo>
                  <a:cubicBezTo>
                    <a:pt x="19881" y="4136"/>
                    <a:pt x="19147" y="3369"/>
                    <a:pt x="18247" y="3369"/>
                  </a:cubicBezTo>
                  <a:cubicBezTo>
                    <a:pt x="18047" y="3369"/>
                    <a:pt x="17880" y="3403"/>
                    <a:pt x="17746" y="3469"/>
                  </a:cubicBezTo>
                  <a:cubicBezTo>
                    <a:pt x="17480" y="2235"/>
                    <a:pt x="16412" y="1301"/>
                    <a:pt x="15111" y="1301"/>
                  </a:cubicBezTo>
                  <a:cubicBezTo>
                    <a:pt x="13977" y="1301"/>
                    <a:pt x="13043" y="2002"/>
                    <a:pt x="12609" y="2969"/>
                  </a:cubicBezTo>
                  <a:cubicBezTo>
                    <a:pt x="12042" y="1234"/>
                    <a:pt x="10441" y="0"/>
                    <a:pt x="8506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414400" y="2886675"/>
              <a:ext cx="160975" cy="256875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767275" y="3389525"/>
              <a:ext cx="214325" cy="59250"/>
            </a:xfrm>
            <a:custGeom>
              <a:rect b="b" l="l" r="r" t="t"/>
              <a:pathLst>
                <a:path extrusionOk="0" h="2370" w="8573">
                  <a:moveTo>
                    <a:pt x="8573" y="1"/>
                  </a:moveTo>
                  <a:lnTo>
                    <a:pt x="8549" y="8"/>
                  </a:lnTo>
                  <a:lnTo>
                    <a:pt x="8549" y="8"/>
                  </a:lnTo>
                  <a:cubicBezTo>
                    <a:pt x="8558" y="5"/>
                    <a:pt x="8566" y="3"/>
                    <a:pt x="8573" y="1"/>
                  </a:cubicBezTo>
                  <a:close/>
                  <a:moveTo>
                    <a:pt x="8549" y="8"/>
                  </a:moveTo>
                  <a:cubicBezTo>
                    <a:pt x="7765" y="211"/>
                    <a:pt x="0" y="635"/>
                    <a:pt x="0" y="635"/>
                  </a:cubicBezTo>
                  <a:lnTo>
                    <a:pt x="234" y="2369"/>
                  </a:lnTo>
                  <a:lnTo>
                    <a:pt x="8549" y="8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2345175" y="3785650"/>
              <a:ext cx="53400" cy="331100"/>
            </a:xfrm>
            <a:custGeom>
              <a:rect b="b" l="l" r="r" t="t"/>
              <a:pathLst>
                <a:path extrusionOk="0" h="13244" w="2136">
                  <a:moveTo>
                    <a:pt x="1" y="1"/>
                  </a:moveTo>
                  <a:lnTo>
                    <a:pt x="201" y="13243"/>
                  </a:lnTo>
                  <a:lnTo>
                    <a:pt x="2136" y="130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147550" y="3785650"/>
              <a:ext cx="133450" cy="191825"/>
            </a:xfrm>
            <a:custGeom>
              <a:rect b="b" l="l" r="r" t="t"/>
              <a:pathLst>
                <a:path extrusionOk="0" h="7673" w="5338">
                  <a:moveTo>
                    <a:pt x="5337" y="1"/>
                  </a:moveTo>
                  <a:lnTo>
                    <a:pt x="0" y="6605"/>
                  </a:lnTo>
                  <a:lnTo>
                    <a:pt x="1501" y="7673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2386875" y="3736450"/>
              <a:ext cx="130950" cy="192675"/>
            </a:xfrm>
            <a:custGeom>
              <a:rect b="b" l="l" r="r" t="t"/>
              <a:pathLst>
                <a:path extrusionOk="0" h="7707" w="5238">
                  <a:moveTo>
                    <a:pt x="1" y="1"/>
                  </a:moveTo>
                  <a:lnTo>
                    <a:pt x="3603" y="7706"/>
                  </a:lnTo>
                  <a:lnTo>
                    <a:pt x="5238" y="68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024125" y="3010100"/>
              <a:ext cx="90925" cy="144300"/>
            </a:xfrm>
            <a:custGeom>
              <a:rect b="b" l="l" r="r" t="t"/>
              <a:pathLst>
                <a:path extrusionOk="0" h="5772" w="3637">
                  <a:moveTo>
                    <a:pt x="1935" y="0"/>
                  </a:moveTo>
                  <a:lnTo>
                    <a:pt x="0" y="1268"/>
                  </a:lnTo>
                  <a:lnTo>
                    <a:pt x="3636" y="5771"/>
                  </a:lnTo>
                  <a:lnTo>
                    <a:pt x="3636" y="5771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8"/>
          <p:cNvGrpSpPr/>
          <p:nvPr/>
        </p:nvGrpSpPr>
        <p:grpSpPr>
          <a:xfrm flipH="1">
            <a:off x="7555463" y="809213"/>
            <a:ext cx="330501" cy="420623"/>
            <a:chOff x="3828325" y="875775"/>
            <a:chExt cx="330501" cy="420623"/>
          </a:xfrm>
        </p:grpSpPr>
        <p:sp>
          <p:nvSpPr>
            <p:cNvPr id="211" name="Google Shape;211;p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8"/>
          <p:cNvSpPr/>
          <p:nvPr/>
        </p:nvSpPr>
        <p:spPr>
          <a:xfrm flipH="1">
            <a:off x="1295100" y="8656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8"/>
          <p:cNvGrpSpPr/>
          <p:nvPr/>
        </p:nvGrpSpPr>
        <p:grpSpPr>
          <a:xfrm>
            <a:off x="4445204" y="4299213"/>
            <a:ext cx="253593" cy="322744"/>
            <a:chOff x="3828325" y="875775"/>
            <a:chExt cx="330501" cy="420623"/>
          </a:xfrm>
        </p:grpSpPr>
        <p:sp>
          <p:nvSpPr>
            <p:cNvPr id="225" name="Google Shape;225;p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8"/>
          <p:cNvSpPr txBox="1"/>
          <p:nvPr>
            <p:ph type="title"/>
          </p:nvPr>
        </p:nvSpPr>
        <p:spPr>
          <a:xfrm>
            <a:off x="1867800" y="1228200"/>
            <a:ext cx="5408400" cy="26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9"/>
          <p:cNvGrpSpPr/>
          <p:nvPr/>
        </p:nvGrpSpPr>
        <p:grpSpPr>
          <a:xfrm>
            <a:off x="3332417" y="-403931"/>
            <a:ext cx="4392597" cy="6408568"/>
            <a:chOff x="1767275" y="2886675"/>
            <a:chExt cx="843125" cy="1230075"/>
          </a:xfrm>
        </p:grpSpPr>
        <p:sp>
          <p:nvSpPr>
            <p:cNvPr id="240" name="Google Shape;240;p9"/>
            <p:cNvSpPr/>
            <p:nvPr/>
          </p:nvSpPr>
          <p:spPr>
            <a:xfrm>
              <a:off x="1984925" y="3166050"/>
              <a:ext cx="625475" cy="583775"/>
            </a:xfrm>
            <a:custGeom>
              <a:rect b="b" l="l" r="r" t="t"/>
              <a:pathLst>
                <a:path extrusionOk="0" h="23351" w="25019">
                  <a:moveTo>
                    <a:pt x="8506" y="0"/>
                  </a:moveTo>
                  <a:cubicBezTo>
                    <a:pt x="6105" y="0"/>
                    <a:pt x="4170" y="1935"/>
                    <a:pt x="4170" y="4337"/>
                  </a:cubicBezTo>
                  <a:cubicBezTo>
                    <a:pt x="4170" y="4804"/>
                    <a:pt x="4237" y="5271"/>
                    <a:pt x="4370" y="5671"/>
                  </a:cubicBezTo>
                  <a:cubicBezTo>
                    <a:pt x="3403" y="6071"/>
                    <a:pt x="2702" y="7039"/>
                    <a:pt x="2702" y="8173"/>
                  </a:cubicBezTo>
                  <a:cubicBezTo>
                    <a:pt x="2702" y="8773"/>
                    <a:pt x="2902" y="9307"/>
                    <a:pt x="3236" y="9774"/>
                  </a:cubicBezTo>
                  <a:cubicBezTo>
                    <a:pt x="2869" y="10074"/>
                    <a:pt x="2636" y="10541"/>
                    <a:pt x="2636" y="11041"/>
                  </a:cubicBezTo>
                  <a:cubicBezTo>
                    <a:pt x="2636" y="11575"/>
                    <a:pt x="2902" y="12042"/>
                    <a:pt x="3269" y="12342"/>
                  </a:cubicBezTo>
                  <a:cubicBezTo>
                    <a:pt x="3036" y="12609"/>
                    <a:pt x="2902" y="12976"/>
                    <a:pt x="2902" y="13376"/>
                  </a:cubicBezTo>
                  <a:cubicBezTo>
                    <a:pt x="2902" y="13643"/>
                    <a:pt x="2969" y="13877"/>
                    <a:pt x="3069" y="14077"/>
                  </a:cubicBezTo>
                  <a:cubicBezTo>
                    <a:pt x="1268" y="14644"/>
                    <a:pt x="0" y="16278"/>
                    <a:pt x="0" y="18247"/>
                  </a:cubicBezTo>
                  <a:cubicBezTo>
                    <a:pt x="0" y="20648"/>
                    <a:pt x="1935" y="22583"/>
                    <a:pt x="4337" y="22583"/>
                  </a:cubicBezTo>
                  <a:cubicBezTo>
                    <a:pt x="5504" y="22583"/>
                    <a:pt x="6538" y="22149"/>
                    <a:pt x="7306" y="21416"/>
                  </a:cubicBezTo>
                  <a:cubicBezTo>
                    <a:pt x="7639" y="22516"/>
                    <a:pt x="8673" y="23350"/>
                    <a:pt x="9907" y="23350"/>
                  </a:cubicBezTo>
                  <a:cubicBezTo>
                    <a:pt x="11108" y="23350"/>
                    <a:pt x="12142" y="22550"/>
                    <a:pt x="12476" y="21449"/>
                  </a:cubicBezTo>
                  <a:cubicBezTo>
                    <a:pt x="12776" y="21916"/>
                    <a:pt x="13277" y="22183"/>
                    <a:pt x="13844" y="22183"/>
                  </a:cubicBezTo>
                  <a:cubicBezTo>
                    <a:pt x="14577" y="22183"/>
                    <a:pt x="15211" y="21716"/>
                    <a:pt x="15411" y="21049"/>
                  </a:cubicBezTo>
                  <a:cubicBezTo>
                    <a:pt x="16179" y="22283"/>
                    <a:pt x="17546" y="23117"/>
                    <a:pt x="19114" y="23117"/>
                  </a:cubicBezTo>
                  <a:cubicBezTo>
                    <a:pt x="21516" y="23117"/>
                    <a:pt x="23450" y="21149"/>
                    <a:pt x="23450" y="18780"/>
                  </a:cubicBezTo>
                  <a:cubicBezTo>
                    <a:pt x="23450" y="17613"/>
                    <a:pt x="23017" y="16579"/>
                    <a:pt x="22283" y="15811"/>
                  </a:cubicBezTo>
                  <a:cubicBezTo>
                    <a:pt x="22750" y="15511"/>
                    <a:pt x="23050" y="15011"/>
                    <a:pt x="23050" y="14410"/>
                  </a:cubicBezTo>
                  <a:cubicBezTo>
                    <a:pt x="23050" y="13977"/>
                    <a:pt x="22883" y="13577"/>
                    <a:pt x="22617" y="13276"/>
                  </a:cubicBezTo>
                  <a:cubicBezTo>
                    <a:pt x="24018" y="12542"/>
                    <a:pt x="25018" y="11075"/>
                    <a:pt x="25018" y="9374"/>
                  </a:cubicBezTo>
                  <a:cubicBezTo>
                    <a:pt x="25018" y="6972"/>
                    <a:pt x="23050" y="5037"/>
                    <a:pt x="20682" y="5037"/>
                  </a:cubicBezTo>
                  <a:cubicBezTo>
                    <a:pt x="20415" y="5037"/>
                    <a:pt x="20148" y="5070"/>
                    <a:pt x="19881" y="5104"/>
                  </a:cubicBezTo>
                  <a:cubicBezTo>
                    <a:pt x="19881" y="5104"/>
                    <a:pt x="19881" y="5070"/>
                    <a:pt x="19881" y="5037"/>
                  </a:cubicBezTo>
                  <a:cubicBezTo>
                    <a:pt x="19881" y="4136"/>
                    <a:pt x="19147" y="3369"/>
                    <a:pt x="18247" y="3369"/>
                  </a:cubicBezTo>
                  <a:cubicBezTo>
                    <a:pt x="18047" y="3369"/>
                    <a:pt x="17880" y="3403"/>
                    <a:pt x="17746" y="3469"/>
                  </a:cubicBezTo>
                  <a:cubicBezTo>
                    <a:pt x="17480" y="2235"/>
                    <a:pt x="16412" y="1301"/>
                    <a:pt x="15111" y="1301"/>
                  </a:cubicBezTo>
                  <a:cubicBezTo>
                    <a:pt x="13977" y="1301"/>
                    <a:pt x="13043" y="2002"/>
                    <a:pt x="12609" y="2969"/>
                  </a:cubicBezTo>
                  <a:cubicBezTo>
                    <a:pt x="12042" y="1234"/>
                    <a:pt x="10441" y="0"/>
                    <a:pt x="8506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2414400" y="2886675"/>
              <a:ext cx="160975" cy="256875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767275" y="3389525"/>
              <a:ext cx="214325" cy="59250"/>
            </a:xfrm>
            <a:custGeom>
              <a:rect b="b" l="l" r="r" t="t"/>
              <a:pathLst>
                <a:path extrusionOk="0" h="2370" w="8573">
                  <a:moveTo>
                    <a:pt x="8573" y="1"/>
                  </a:moveTo>
                  <a:lnTo>
                    <a:pt x="8549" y="8"/>
                  </a:lnTo>
                  <a:lnTo>
                    <a:pt x="8549" y="8"/>
                  </a:lnTo>
                  <a:cubicBezTo>
                    <a:pt x="8558" y="5"/>
                    <a:pt x="8566" y="3"/>
                    <a:pt x="8573" y="1"/>
                  </a:cubicBezTo>
                  <a:close/>
                  <a:moveTo>
                    <a:pt x="8549" y="8"/>
                  </a:moveTo>
                  <a:cubicBezTo>
                    <a:pt x="7765" y="211"/>
                    <a:pt x="0" y="635"/>
                    <a:pt x="0" y="635"/>
                  </a:cubicBezTo>
                  <a:lnTo>
                    <a:pt x="234" y="2369"/>
                  </a:lnTo>
                  <a:lnTo>
                    <a:pt x="8549" y="8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45175" y="3785650"/>
              <a:ext cx="53400" cy="331100"/>
            </a:xfrm>
            <a:custGeom>
              <a:rect b="b" l="l" r="r" t="t"/>
              <a:pathLst>
                <a:path extrusionOk="0" h="13244" w="2136">
                  <a:moveTo>
                    <a:pt x="1" y="1"/>
                  </a:moveTo>
                  <a:lnTo>
                    <a:pt x="201" y="13243"/>
                  </a:lnTo>
                  <a:lnTo>
                    <a:pt x="2136" y="130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147550" y="3785650"/>
              <a:ext cx="133450" cy="191825"/>
            </a:xfrm>
            <a:custGeom>
              <a:rect b="b" l="l" r="r" t="t"/>
              <a:pathLst>
                <a:path extrusionOk="0" h="7673" w="5338">
                  <a:moveTo>
                    <a:pt x="5337" y="1"/>
                  </a:moveTo>
                  <a:lnTo>
                    <a:pt x="0" y="6605"/>
                  </a:lnTo>
                  <a:lnTo>
                    <a:pt x="1501" y="7673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386875" y="3736450"/>
              <a:ext cx="130950" cy="192675"/>
            </a:xfrm>
            <a:custGeom>
              <a:rect b="b" l="l" r="r" t="t"/>
              <a:pathLst>
                <a:path extrusionOk="0" h="7707" w="5238">
                  <a:moveTo>
                    <a:pt x="1" y="1"/>
                  </a:moveTo>
                  <a:lnTo>
                    <a:pt x="3603" y="7706"/>
                  </a:lnTo>
                  <a:lnTo>
                    <a:pt x="5238" y="68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2024125" y="3010100"/>
              <a:ext cx="90925" cy="144300"/>
            </a:xfrm>
            <a:custGeom>
              <a:rect b="b" l="l" r="r" t="t"/>
              <a:pathLst>
                <a:path extrusionOk="0" h="5772" w="3637">
                  <a:moveTo>
                    <a:pt x="1935" y="0"/>
                  </a:moveTo>
                  <a:lnTo>
                    <a:pt x="0" y="1268"/>
                  </a:lnTo>
                  <a:lnTo>
                    <a:pt x="3636" y="5771"/>
                  </a:lnTo>
                  <a:lnTo>
                    <a:pt x="3636" y="5771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9"/>
          <p:cNvSpPr/>
          <p:nvPr/>
        </p:nvSpPr>
        <p:spPr>
          <a:xfrm flipH="1">
            <a:off x="2154475" y="5486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9"/>
          <p:cNvSpPr txBox="1"/>
          <p:nvPr>
            <p:ph type="title"/>
          </p:nvPr>
        </p:nvSpPr>
        <p:spPr>
          <a:xfrm>
            <a:off x="713225" y="989575"/>
            <a:ext cx="4045200" cy="12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9"/>
          <p:cNvSpPr txBox="1"/>
          <p:nvPr>
            <p:ph idx="1" type="subTitle"/>
          </p:nvPr>
        </p:nvSpPr>
        <p:spPr>
          <a:xfrm>
            <a:off x="713225" y="2257075"/>
            <a:ext cx="35922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0"/>
          <p:cNvGrpSpPr/>
          <p:nvPr/>
        </p:nvGrpSpPr>
        <p:grpSpPr>
          <a:xfrm rot="-1074791">
            <a:off x="115984" y="48573"/>
            <a:ext cx="4259903" cy="3558528"/>
            <a:chOff x="3016500" y="2277900"/>
            <a:chExt cx="1387675" cy="1159200"/>
          </a:xfrm>
        </p:grpSpPr>
        <p:sp>
          <p:nvSpPr>
            <p:cNvPr id="252" name="Google Shape;252;p10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0"/>
          <p:cNvSpPr/>
          <p:nvPr/>
        </p:nvSpPr>
        <p:spPr>
          <a:xfrm flipH="1">
            <a:off x="465900" y="32776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0"/>
          <p:cNvGrpSpPr/>
          <p:nvPr/>
        </p:nvGrpSpPr>
        <p:grpSpPr>
          <a:xfrm>
            <a:off x="5408900" y="402888"/>
            <a:ext cx="330501" cy="420623"/>
            <a:chOff x="3828325" y="875775"/>
            <a:chExt cx="330501" cy="420623"/>
          </a:xfrm>
        </p:grpSpPr>
        <p:sp>
          <p:nvSpPr>
            <p:cNvPr id="257" name="Google Shape;257;p1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10"/>
          <p:cNvSpPr txBox="1"/>
          <p:nvPr>
            <p:ph type="title"/>
          </p:nvPr>
        </p:nvSpPr>
        <p:spPr>
          <a:xfrm>
            <a:off x="941825" y="755900"/>
            <a:ext cx="27135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tamaran"/>
              <a:buChar char="●"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5"/>
                </a:solidFill>
              </a:defRPr>
            </a:lvl1pPr>
            <a:lvl2pPr lvl="1" algn="r"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buNone/>
              <a:defRPr sz="1000">
                <a:solidFill>
                  <a:schemeClr val="accent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4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378" name="Google Shape;1378;p4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3" name="Google Shape;138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onts.google.com/specimen/Chivo" TargetMode="External"/><Relationship Id="rId4" Type="http://schemas.openxmlformats.org/officeDocument/2006/relationships/hyperlink" Target="https://fonts.google.com/specimen/Catamara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55"/>
          <p:cNvSpPr txBox="1"/>
          <p:nvPr>
            <p:ph type="ctrTitle"/>
          </p:nvPr>
        </p:nvSpPr>
        <p:spPr>
          <a:xfrm flipH="1">
            <a:off x="3140050" y="685800"/>
            <a:ext cx="56613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West Nile Virus</a:t>
            </a:r>
            <a:r>
              <a:rPr lang="en"/>
              <a:t> </a:t>
            </a:r>
            <a:r>
              <a:rPr lang="en" sz="5200">
                <a:solidFill>
                  <a:schemeClr val="accent4"/>
                </a:solidFill>
              </a:rPr>
              <a:t>Prediction</a:t>
            </a:r>
            <a:endParaRPr sz="5200"/>
          </a:p>
        </p:txBody>
      </p:sp>
      <p:sp>
        <p:nvSpPr>
          <p:cNvPr id="1430" name="Google Shape;1430;p55"/>
          <p:cNvSpPr txBox="1"/>
          <p:nvPr>
            <p:ph idx="1" type="subTitle"/>
          </p:nvPr>
        </p:nvSpPr>
        <p:spPr>
          <a:xfrm flipH="1">
            <a:off x="5499750" y="3547675"/>
            <a:ext cx="30765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Members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Mubin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Weihan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Zhenming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1" name="Google Shape;1431;p55"/>
          <p:cNvGrpSpPr/>
          <p:nvPr/>
        </p:nvGrpSpPr>
        <p:grpSpPr>
          <a:xfrm flipH="1">
            <a:off x="1220350" y="3152188"/>
            <a:ext cx="3869450" cy="1490625"/>
            <a:chOff x="4502750" y="2935750"/>
            <a:chExt cx="3869450" cy="1490625"/>
          </a:xfrm>
        </p:grpSpPr>
        <p:sp>
          <p:nvSpPr>
            <p:cNvPr id="1432" name="Google Shape;1432;p55"/>
            <p:cNvSpPr/>
            <p:nvPr/>
          </p:nvSpPr>
          <p:spPr>
            <a:xfrm>
              <a:off x="4502750" y="3408050"/>
              <a:ext cx="1275925" cy="1010750"/>
            </a:xfrm>
            <a:custGeom>
              <a:rect b="b" l="l" r="r" t="t"/>
              <a:pathLst>
                <a:path extrusionOk="0" h="40430" w="51037">
                  <a:moveTo>
                    <a:pt x="49970" y="1"/>
                  </a:moveTo>
                  <a:cubicBezTo>
                    <a:pt x="49970" y="1"/>
                    <a:pt x="40196" y="13644"/>
                    <a:pt x="38428" y="16446"/>
                  </a:cubicBezTo>
                  <a:cubicBezTo>
                    <a:pt x="36693" y="19248"/>
                    <a:pt x="32224" y="21182"/>
                    <a:pt x="33191" y="22417"/>
                  </a:cubicBezTo>
                  <a:cubicBezTo>
                    <a:pt x="33191" y="22417"/>
                    <a:pt x="11142" y="36760"/>
                    <a:pt x="10541" y="36794"/>
                  </a:cubicBezTo>
                  <a:cubicBezTo>
                    <a:pt x="9974" y="36827"/>
                    <a:pt x="3136" y="39529"/>
                    <a:pt x="3136" y="39529"/>
                  </a:cubicBezTo>
                  <a:lnTo>
                    <a:pt x="1" y="40429"/>
                  </a:lnTo>
                  <a:lnTo>
                    <a:pt x="3103" y="40129"/>
                  </a:lnTo>
                  <a:lnTo>
                    <a:pt x="10875" y="37361"/>
                  </a:lnTo>
                  <a:lnTo>
                    <a:pt x="33358" y="23417"/>
                  </a:lnTo>
                  <a:cubicBezTo>
                    <a:pt x="33358" y="23417"/>
                    <a:pt x="33649" y="23826"/>
                    <a:pt x="33936" y="23826"/>
                  </a:cubicBezTo>
                  <a:cubicBezTo>
                    <a:pt x="34025" y="23826"/>
                    <a:pt x="34113" y="23787"/>
                    <a:pt x="34192" y="23684"/>
                  </a:cubicBezTo>
                  <a:lnTo>
                    <a:pt x="51037" y="2002"/>
                  </a:lnTo>
                  <a:lnTo>
                    <a:pt x="4997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5"/>
            <p:cNvSpPr/>
            <p:nvPr/>
          </p:nvSpPr>
          <p:spPr>
            <a:xfrm>
              <a:off x="6861925" y="3930925"/>
              <a:ext cx="1386025" cy="246875"/>
            </a:xfrm>
            <a:custGeom>
              <a:rect b="b" l="l" r="r" t="t"/>
              <a:pathLst>
                <a:path extrusionOk="0" h="9875" w="55441">
                  <a:moveTo>
                    <a:pt x="1" y="1"/>
                  </a:moveTo>
                  <a:lnTo>
                    <a:pt x="268" y="1502"/>
                  </a:lnTo>
                  <a:lnTo>
                    <a:pt x="23117" y="9007"/>
                  </a:lnTo>
                  <a:cubicBezTo>
                    <a:pt x="23177" y="9028"/>
                    <a:pt x="23229" y="9038"/>
                    <a:pt x="23273" y="9038"/>
                  </a:cubicBezTo>
                  <a:cubicBezTo>
                    <a:pt x="23576" y="9038"/>
                    <a:pt x="23551" y="8607"/>
                    <a:pt x="23551" y="8607"/>
                  </a:cubicBezTo>
                  <a:lnTo>
                    <a:pt x="23551" y="8607"/>
                  </a:lnTo>
                  <a:lnTo>
                    <a:pt x="46301" y="9874"/>
                  </a:lnTo>
                  <a:lnTo>
                    <a:pt x="53139" y="9107"/>
                  </a:lnTo>
                  <a:lnTo>
                    <a:pt x="55440" y="8340"/>
                  </a:lnTo>
                  <a:lnTo>
                    <a:pt x="52805" y="8740"/>
                  </a:lnTo>
                  <a:cubicBezTo>
                    <a:pt x="52805" y="8740"/>
                    <a:pt x="46668" y="9307"/>
                    <a:pt x="46267" y="9441"/>
                  </a:cubicBezTo>
                  <a:cubicBezTo>
                    <a:pt x="46250" y="9446"/>
                    <a:pt x="46197" y="9449"/>
                    <a:pt x="46111" y="9449"/>
                  </a:cubicBezTo>
                  <a:cubicBezTo>
                    <a:pt x="44055" y="9449"/>
                    <a:pt x="23151" y="7973"/>
                    <a:pt x="23151" y="7973"/>
                  </a:cubicBezTo>
                  <a:cubicBezTo>
                    <a:pt x="23217" y="6939"/>
                    <a:pt x="19115" y="7206"/>
                    <a:pt x="16446" y="6072"/>
                  </a:cubicBezTo>
                  <a:cubicBezTo>
                    <a:pt x="13777" y="497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5"/>
            <p:cNvSpPr/>
            <p:nvPr/>
          </p:nvSpPr>
          <p:spPr>
            <a:xfrm>
              <a:off x="5204925" y="3682600"/>
              <a:ext cx="815600" cy="655300"/>
            </a:xfrm>
            <a:custGeom>
              <a:rect b="b" l="l" r="r" t="t"/>
              <a:pathLst>
                <a:path extrusionOk="0" h="26212" w="32624">
                  <a:moveTo>
                    <a:pt x="29325" y="1"/>
                  </a:moveTo>
                  <a:cubicBezTo>
                    <a:pt x="28036" y="1"/>
                    <a:pt x="25318" y="860"/>
                    <a:pt x="25318" y="860"/>
                  </a:cubicBezTo>
                  <a:lnTo>
                    <a:pt x="26419" y="2261"/>
                  </a:lnTo>
                  <a:cubicBezTo>
                    <a:pt x="26419" y="2261"/>
                    <a:pt x="28800" y="1698"/>
                    <a:pt x="30114" y="1698"/>
                  </a:cubicBezTo>
                  <a:cubicBezTo>
                    <a:pt x="30580" y="1698"/>
                    <a:pt x="30912" y="1769"/>
                    <a:pt x="30956" y="1961"/>
                  </a:cubicBezTo>
                  <a:cubicBezTo>
                    <a:pt x="31089" y="2695"/>
                    <a:pt x="16712" y="6865"/>
                    <a:pt x="16712" y="6865"/>
                  </a:cubicBezTo>
                  <a:cubicBezTo>
                    <a:pt x="16712" y="6865"/>
                    <a:pt x="15711" y="7065"/>
                    <a:pt x="15278" y="7599"/>
                  </a:cubicBezTo>
                  <a:cubicBezTo>
                    <a:pt x="14844" y="8132"/>
                    <a:pt x="534" y="25745"/>
                    <a:pt x="534" y="25745"/>
                  </a:cubicBezTo>
                  <a:cubicBezTo>
                    <a:pt x="534" y="25745"/>
                    <a:pt x="0" y="25745"/>
                    <a:pt x="801" y="26212"/>
                  </a:cubicBezTo>
                  <a:cubicBezTo>
                    <a:pt x="801" y="26212"/>
                    <a:pt x="14911" y="9033"/>
                    <a:pt x="15645" y="8499"/>
                  </a:cubicBezTo>
                  <a:cubicBezTo>
                    <a:pt x="16345" y="7999"/>
                    <a:pt x="28654" y="4396"/>
                    <a:pt x="30489" y="3696"/>
                  </a:cubicBezTo>
                  <a:cubicBezTo>
                    <a:pt x="32290" y="3029"/>
                    <a:pt x="32457" y="2361"/>
                    <a:pt x="32557" y="1394"/>
                  </a:cubicBezTo>
                  <a:cubicBezTo>
                    <a:pt x="32624" y="427"/>
                    <a:pt x="30689" y="227"/>
                    <a:pt x="29655" y="26"/>
                  </a:cubicBezTo>
                  <a:cubicBezTo>
                    <a:pt x="29561" y="9"/>
                    <a:pt x="29449" y="1"/>
                    <a:pt x="2932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5"/>
            <p:cNvSpPr/>
            <p:nvPr/>
          </p:nvSpPr>
          <p:spPr>
            <a:xfrm>
              <a:off x="5696925" y="2935750"/>
              <a:ext cx="479550" cy="540050"/>
            </a:xfrm>
            <a:custGeom>
              <a:rect b="b" l="l" r="r" t="t"/>
              <a:pathLst>
                <a:path extrusionOk="0" h="21602" w="19182">
                  <a:moveTo>
                    <a:pt x="11373" y="0"/>
                  </a:moveTo>
                  <a:cubicBezTo>
                    <a:pt x="10968" y="0"/>
                    <a:pt x="9908" y="913"/>
                    <a:pt x="9908" y="913"/>
                  </a:cubicBezTo>
                  <a:cubicBezTo>
                    <a:pt x="9908" y="913"/>
                    <a:pt x="1502" y="19026"/>
                    <a:pt x="1068" y="19626"/>
                  </a:cubicBezTo>
                  <a:cubicBezTo>
                    <a:pt x="601" y="20193"/>
                    <a:pt x="1" y="20694"/>
                    <a:pt x="435" y="20994"/>
                  </a:cubicBezTo>
                  <a:cubicBezTo>
                    <a:pt x="696" y="21195"/>
                    <a:pt x="1429" y="21602"/>
                    <a:pt x="2117" y="21602"/>
                  </a:cubicBezTo>
                  <a:cubicBezTo>
                    <a:pt x="2571" y="21602"/>
                    <a:pt x="3005" y="21425"/>
                    <a:pt x="3270" y="20894"/>
                  </a:cubicBezTo>
                  <a:cubicBezTo>
                    <a:pt x="3937" y="19526"/>
                    <a:pt x="11076" y="1614"/>
                    <a:pt x="11076" y="1614"/>
                  </a:cubicBezTo>
                  <a:lnTo>
                    <a:pt x="16012" y="11988"/>
                  </a:lnTo>
                  <a:lnTo>
                    <a:pt x="19181" y="10753"/>
                  </a:lnTo>
                  <a:cubicBezTo>
                    <a:pt x="19181" y="10753"/>
                    <a:pt x="11809" y="179"/>
                    <a:pt x="11442" y="12"/>
                  </a:cubicBezTo>
                  <a:cubicBezTo>
                    <a:pt x="11422" y="4"/>
                    <a:pt x="11399" y="0"/>
                    <a:pt x="1137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5"/>
            <p:cNvSpPr/>
            <p:nvPr/>
          </p:nvSpPr>
          <p:spPr>
            <a:xfrm>
              <a:off x="5557675" y="3318725"/>
              <a:ext cx="982400" cy="1107650"/>
            </a:xfrm>
            <a:custGeom>
              <a:rect b="b" l="l" r="r" t="t"/>
              <a:pathLst>
                <a:path extrusionOk="0" h="44306" w="39296">
                  <a:moveTo>
                    <a:pt x="30754" y="0"/>
                  </a:moveTo>
                  <a:cubicBezTo>
                    <a:pt x="30335" y="0"/>
                    <a:pt x="29421" y="1639"/>
                    <a:pt x="29421" y="1639"/>
                  </a:cubicBezTo>
                  <a:cubicBezTo>
                    <a:pt x="29421" y="1639"/>
                    <a:pt x="25452" y="27724"/>
                    <a:pt x="25152" y="28591"/>
                  </a:cubicBezTo>
                  <a:cubicBezTo>
                    <a:pt x="25118" y="28658"/>
                    <a:pt x="25085" y="28758"/>
                    <a:pt x="25052" y="28825"/>
                  </a:cubicBezTo>
                  <a:cubicBezTo>
                    <a:pt x="23350" y="30393"/>
                    <a:pt x="14544" y="38499"/>
                    <a:pt x="13243" y="39366"/>
                  </a:cubicBezTo>
                  <a:cubicBezTo>
                    <a:pt x="11775" y="40333"/>
                    <a:pt x="4804" y="43502"/>
                    <a:pt x="4570" y="43502"/>
                  </a:cubicBezTo>
                  <a:cubicBezTo>
                    <a:pt x="4337" y="43535"/>
                    <a:pt x="0" y="44103"/>
                    <a:pt x="0" y="44103"/>
                  </a:cubicBezTo>
                  <a:cubicBezTo>
                    <a:pt x="0" y="44103"/>
                    <a:pt x="2906" y="44306"/>
                    <a:pt x="4161" y="44306"/>
                  </a:cubicBezTo>
                  <a:cubicBezTo>
                    <a:pt x="4251" y="44306"/>
                    <a:pt x="4332" y="44305"/>
                    <a:pt x="4403" y="44303"/>
                  </a:cubicBezTo>
                  <a:cubicBezTo>
                    <a:pt x="5438" y="44236"/>
                    <a:pt x="12943" y="40367"/>
                    <a:pt x="13743" y="40233"/>
                  </a:cubicBezTo>
                  <a:cubicBezTo>
                    <a:pt x="14377" y="40133"/>
                    <a:pt x="22049" y="33161"/>
                    <a:pt x="24885" y="30593"/>
                  </a:cubicBezTo>
                  <a:cubicBezTo>
                    <a:pt x="25161" y="30731"/>
                    <a:pt x="25429" y="31049"/>
                    <a:pt x="25664" y="31049"/>
                  </a:cubicBezTo>
                  <a:cubicBezTo>
                    <a:pt x="25883" y="31049"/>
                    <a:pt x="26074" y="30774"/>
                    <a:pt x="26219" y="29826"/>
                  </a:cubicBezTo>
                  <a:cubicBezTo>
                    <a:pt x="26553" y="27891"/>
                    <a:pt x="30822" y="2173"/>
                    <a:pt x="30822" y="2173"/>
                  </a:cubicBezTo>
                  <a:lnTo>
                    <a:pt x="36260" y="8444"/>
                  </a:lnTo>
                  <a:cubicBezTo>
                    <a:pt x="36624" y="8864"/>
                    <a:pt x="37123" y="9066"/>
                    <a:pt x="37619" y="9066"/>
                  </a:cubicBezTo>
                  <a:cubicBezTo>
                    <a:pt x="38305" y="9066"/>
                    <a:pt x="38985" y="8679"/>
                    <a:pt x="39295" y="7943"/>
                  </a:cubicBezTo>
                  <a:cubicBezTo>
                    <a:pt x="39295" y="7943"/>
                    <a:pt x="31223" y="71"/>
                    <a:pt x="30789" y="4"/>
                  </a:cubicBezTo>
                  <a:cubicBezTo>
                    <a:pt x="30778" y="2"/>
                    <a:pt x="30766" y="0"/>
                    <a:pt x="307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5"/>
            <p:cNvSpPr/>
            <p:nvPr/>
          </p:nvSpPr>
          <p:spPr>
            <a:xfrm>
              <a:off x="5302500" y="3452550"/>
              <a:ext cx="554575" cy="130650"/>
            </a:xfrm>
            <a:custGeom>
              <a:rect b="b" l="l" r="r" t="t"/>
              <a:pathLst>
                <a:path extrusionOk="0" h="5226" w="22183">
                  <a:moveTo>
                    <a:pt x="3006" y="1"/>
                  </a:moveTo>
                  <a:cubicBezTo>
                    <a:pt x="1083" y="1"/>
                    <a:pt x="0" y="255"/>
                    <a:pt x="0" y="255"/>
                  </a:cubicBezTo>
                  <a:cubicBezTo>
                    <a:pt x="0" y="255"/>
                    <a:pt x="828" y="160"/>
                    <a:pt x="2148" y="160"/>
                  </a:cubicBezTo>
                  <a:cubicBezTo>
                    <a:pt x="4233" y="160"/>
                    <a:pt x="7548" y="398"/>
                    <a:pt x="10774" y="1623"/>
                  </a:cubicBezTo>
                  <a:cubicBezTo>
                    <a:pt x="14577" y="3057"/>
                    <a:pt x="20581" y="5226"/>
                    <a:pt x="20581" y="5226"/>
                  </a:cubicBezTo>
                  <a:lnTo>
                    <a:pt x="22183" y="5226"/>
                  </a:lnTo>
                  <a:cubicBezTo>
                    <a:pt x="22183" y="5226"/>
                    <a:pt x="17980" y="3424"/>
                    <a:pt x="11208" y="1323"/>
                  </a:cubicBezTo>
                  <a:cubicBezTo>
                    <a:pt x="7778" y="264"/>
                    <a:pt x="4959" y="1"/>
                    <a:pt x="3006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5"/>
            <p:cNvSpPr/>
            <p:nvPr/>
          </p:nvSpPr>
          <p:spPr>
            <a:xfrm>
              <a:off x="5352525" y="3337825"/>
              <a:ext cx="526225" cy="216200"/>
            </a:xfrm>
            <a:custGeom>
              <a:rect b="b" l="l" r="r" t="t"/>
              <a:pathLst>
                <a:path extrusionOk="0" h="8648" w="21049">
                  <a:moveTo>
                    <a:pt x="323" y="0"/>
                  </a:moveTo>
                  <a:cubicBezTo>
                    <a:pt x="112" y="0"/>
                    <a:pt x="0" y="8"/>
                    <a:pt x="0" y="8"/>
                  </a:cubicBezTo>
                  <a:cubicBezTo>
                    <a:pt x="0" y="8"/>
                    <a:pt x="5538" y="308"/>
                    <a:pt x="10408" y="3176"/>
                  </a:cubicBezTo>
                  <a:cubicBezTo>
                    <a:pt x="13877" y="5211"/>
                    <a:pt x="19448" y="8380"/>
                    <a:pt x="19448" y="8380"/>
                  </a:cubicBezTo>
                  <a:lnTo>
                    <a:pt x="21049" y="8647"/>
                  </a:lnTo>
                  <a:cubicBezTo>
                    <a:pt x="21049" y="8647"/>
                    <a:pt x="17179" y="6145"/>
                    <a:pt x="10875" y="2943"/>
                  </a:cubicBezTo>
                  <a:cubicBezTo>
                    <a:pt x="5529" y="214"/>
                    <a:pt x="1465" y="0"/>
                    <a:pt x="323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5"/>
            <p:cNvSpPr/>
            <p:nvPr/>
          </p:nvSpPr>
          <p:spPr>
            <a:xfrm>
              <a:off x="6430800" y="3478100"/>
              <a:ext cx="275225" cy="801425"/>
            </a:xfrm>
            <a:custGeom>
              <a:rect b="b" l="l" r="r" t="t"/>
              <a:pathLst>
                <a:path extrusionOk="0" h="32057" w="11009">
                  <a:moveTo>
                    <a:pt x="1101" y="1"/>
                  </a:moveTo>
                  <a:lnTo>
                    <a:pt x="0" y="901"/>
                  </a:lnTo>
                  <a:cubicBezTo>
                    <a:pt x="0" y="901"/>
                    <a:pt x="8506" y="30689"/>
                    <a:pt x="8473" y="31323"/>
                  </a:cubicBezTo>
                  <a:cubicBezTo>
                    <a:pt x="8473" y="31718"/>
                    <a:pt x="8538" y="31997"/>
                    <a:pt x="8724" y="31997"/>
                  </a:cubicBezTo>
                  <a:cubicBezTo>
                    <a:pt x="8837" y="31997"/>
                    <a:pt x="8993" y="31895"/>
                    <a:pt x="9207" y="31657"/>
                  </a:cubicBezTo>
                  <a:cubicBezTo>
                    <a:pt x="9807" y="31023"/>
                    <a:pt x="11008" y="32057"/>
                    <a:pt x="9474" y="29588"/>
                  </a:cubicBezTo>
                  <a:cubicBezTo>
                    <a:pt x="7939" y="27153"/>
                    <a:pt x="1101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5"/>
            <p:cNvSpPr/>
            <p:nvPr/>
          </p:nvSpPr>
          <p:spPr>
            <a:xfrm>
              <a:off x="6649275" y="4253650"/>
              <a:ext cx="1200050" cy="165775"/>
            </a:xfrm>
            <a:custGeom>
              <a:rect b="b" l="l" r="r" t="t"/>
              <a:pathLst>
                <a:path extrusionOk="0" h="6631" w="48002">
                  <a:moveTo>
                    <a:pt x="401" y="1"/>
                  </a:moveTo>
                  <a:lnTo>
                    <a:pt x="1" y="901"/>
                  </a:lnTo>
                  <a:cubicBezTo>
                    <a:pt x="1" y="901"/>
                    <a:pt x="35159" y="6505"/>
                    <a:pt x="35960" y="6605"/>
                  </a:cubicBezTo>
                  <a:cubicBezTo>
                    <a:pt x="36101" y="6623"/>
                    <a:pt x="36568" y="6630"/>
                    <a:pt x="37240" y="6630"/>
                  </a:cubicBezTo>
                  <a:cubicBezTo>
                    <a:pt x="40378" y="6630"/>
                    <a:pt x="48002" y="6472"/>
                    <a:pt x="48002" y="6472"/>
                  </a:cubicBezTo>
                  <a:cubicBezTo>
                    <a:pt x="48002" y="6472"/>
                    <a:pt x="36994" y="6339"/>
                    <a:pt x="36193" y="6172"/>
                  </a:cubicBezTo>
                  <a:cubicBezTo>
                    <a:pt x="35426" y="6038"/>
                    <a:pt x="4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5"/>
            <p:cNvSpPr/>
            <p:nvPr/>
          </p:nvSpPr>
          <p:spPr>
            <a:xfrm>
              <a:off x="6503350" y="3404725"/>
              <a:ext cx="276050" cy="801425"/>
            </a:xfrm>
            <a:custGeom>
              <a:rect b="b" l="l" r="r" t="t"/>
              <a:pathLst>
                <a:path extrusionOk="0" h="32057" w="11042">
                  <a:moveTo>
                    <a:pt x="1134" y="0"/>
                  </a:moveTo>
                  <a:lnTo>
                    <a:pt x="0" y="901"/>
                  </a:lnTo>
                  <a:cubicBezTo>
                    <a:pt x="0" y="901"/>
                    <a:pt x="8540" y="30689"/>
                    <a:pt x="8506" y="31356"/>
                  </a:cubicBezTo>
                  <a:cubicBezTo>
                    <a:pt x="8486" y="31744"/>
                    <a:pt x="8553" y="32007"/>
                    <a:pt x="8739" y="32007"/>
                  </a:cubicBezTo>
                  <a:cubicBezTo>
                    <a:pt x="8856" y="32007"/>
                    <a:pt x="9020" y="31902"/>
                    <a:pt x="9240" y="31656"/>
                  </a:cubicBezTo>
                  <a:cubicBezTo>
                    <a:pt x="9807" y="31056"/>
                    <a:pt x="11042" y="32056"/>
                    <a:pt x="9474" y="29621"/>
                  </a:cubicBezTo>
                  <a:cubicBezTo>
                    <a:pt x="7939" y="27153"/>
                    <a:pt x="1134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5"/>
            <p:cNvSpPr/>
            <p:nvPr/>
          </p:nvSpPr>
          <p:spPr>
            <a:xfrm>
              <a:off x="6722675" y="4181100"/>
              <a:ext cx="1277600" cy="226725"/>
            </a:xfrm>
            <a:custGeom>
              <a:rect b="b" l="l" r="r" t="t"/>
              <a:pathLst>
                <a:path extrusionOk="0" h="9069" w="51104">
                  <a:moveTo>
                    <a:pt x="367" y="1"/>
                  </a:moveTo>
                  <a:lnTo>
                    <a:pt x="0" y="868"/>
                  </a:lnTo>
                  <a:cubicBezTo>
                    <a:pt x="0" y="868"/>
                    <a:pt x="38228" y="8940"/>
                    <a:pt x="39061" y="9040"/>
                  </a:cubicBezTo>
                  <a:cubicBezTo>
                    <a:pt x="39222" y="9061"/>
                    <a:pt x="39799" y="9069"/>
                    <a:pt x="40621" y="9069"/>
                  </a:cubicBezTo>
                  <a:cubicBezTo>
                    <a:pt x="43909" y="9069"/>
                    <a:pt x="51103" y="8940"/>
                    <a:pt x="51103" y="8940"/>
                  </a:cubicBezTo>
                  <a:cubicBezTo>
                    <a:pt x="51103" y="8940"/>
                    <a:pt x="40096" y="8807"/>
                    <a:pt x="39295" y="8640"/>
                  </a:cubicBezTo>
                  <a:cubicBezTo>
                    <a:pt x="38528" y="8473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5"/>
            <p:cNvSpPr/>
            <p:nvPr/>
          </p:nvSpPr>
          <p:spPr>
            <a:xfrm>
              <a:off x="6515025" y="3430575"/>
              <a:ext cx="381950" cy="533475"/>
            </a:xfrm>
            <a:custGeom>
              <a:rect b="b" l="l" r="r" t="t"/>
              <a:pathLst>
                <a:path extrusionOk="0" h="21339" w="15278">
                  <a:moveTo>
                    <a:pt x="0" y="0"/>
                  </a:moveTo>
                  <a:lnTo>
                    <a:pt x="1702" y="4237"/>
                  </a:lnTo>
                  <a:cubicBezTo>
                    <a:pt x="1702" y="4237"/>
                    <a:pt x="12876" y="21115"/>
                    <a:pt x="13510" y="21315"/>
                  </a:cubicBezTo>
                  <a:cubicBezTo>
                    <a:pt x="13560" y="21331"/>
                    <a:pt x="13611" y="21339"/>
                    <a:pt x="13662" y="21339"/>
                  </a:cubicBezTo>
                  <a:cubicBezTo>
                    <a:pt x="14252" y="21339"/>
                    <a:pt x="14860" y="20334"/>
                    <a:pt x="15044" y="19781"/>
                  </a:cubicBezTo>
                  <a:cubicBezTo>
                    <a:pt x="15278" y="19181"/>
                    <a:pt x="14077" y="19681"/>
                    <a:pt x="10808" y="15111"/>
                  </a:cubicBezTo>
                  <a:cubicBezTo>
                    <a:pt x="7573" y="1054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5"/>
            <p:cNvSpPr/>
            <p:nvPr/>
          </p:nvSpPr>
          <p:spPr>
            <a:xfrm>
              <a:off x="6970350" y="3888400"/>
              <a:ext cx="1401850" cy="148750"/>
            </a:xfrm>
            <a:custGeom>
              <a:rect b="b" l="l" r="r" t="t"/>
              <a:pathLst>
                <a:path extrusionOk="0" h="5950" w="56074">
                  <a:moveTo>
                    <a:pt x="0" y="0"/>
                  </a:moveTo>
                  <a:lnTo>
                    <a:pt x="467" y="1435"/>
                  </a:lnTo>
                  <a:lnTo>
                    <a:pt x="24084" y="5938"/>
                  </a:lnTo>
                  <a:cubicBezTo>
                    <a:pt x="24122" y="5946"/>
                    <a:pt x="24156" y="5950"/>
                    <a:pt x="24188" y="5950"/>
                  </a:cubicBezTo>
                  <a:cubicBezTo>
                    <a:pt x="24541" y="5950"/>
                    <a:pt x="24484" y="5471"/>
                    <a:pt x="24484" y="5471"/>
                  </a:cubicBezTo>
                  <a:lnTo>
                    <a:pt x="47201" y="3770"/>
                  </a:lnTo>
                  <a:lnTo>
                    <a:pt x="53872" y="2135"/>
                  </a:lnTo>
                  <a:lnTo>
                    <a:pt x="56074" y="1068"/>
                  </a:lnTo>
                  <a:lnTo>
                    <a:pt x="56074" y="1068"/>
                  </a:lnTo>
                  <a:lnTo>
                    <a:pt x="53505" y="1835"/>
                  </a:lnTo>
                  <a:cubicBezTo>
                    <a:pt x="53505" y="1835"/>
                    <a:pt x="47501" y="3169"/>
                    <a:pt x="47101" y="3369"/>
                  </a:cubicBezTo>
                  <a:cubicBezTo>
                    <a:pt x="46700" y="3570"/>
                    <a:pt x="24017" y="4904"/>
                    <a:pt x="24017" y="4904"/>
                  </a:cubicBezTo>
                  <a:cubicBezTo>
                    <a:pt x="23917" y="3870"/>
                    <a:pt x="19881" y="4637"/>
                    <a:pt x="17113" y="3903"/>
                  </a:cubicBezTo>
                  <a:cubicBezTo>
                    <a:pt x="14311" y="313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5"/>
            <p:cNvSpPr/>
            <p:nvPr/>
          </p:nvSpPr>
          <p:spPr>
            <a:xfrm>
              <a:off x="6561725" y="3437250"/>
              <a:ext cx="441175" cy="484775"/>
            </a:xfrm>
            <a:custGeom>
              <a:rect b="b" l="l" r="r" t="t"/>
              <a:pathLst>
                <a:path extrusionOk="0" h="19391" w="17647">
                  <a:moveTo>
                    <a:pt x="0" y="0"/>
                  </a:moveTo>
                  <a:lnTo>
                    <a:pt x="2235" y="3970"/>
                  </a:lnTo>
                  <a:cubicBezTo>
                    <a:pt x="2235" y="3970"/>
                    <a:pt x="15478" y="19281"/>
                    <a:pt x="16145" y="19381"/>
                  </a:cubicBezTo>
                  <a:cubicBezTo>
                    <a:pt x="16179" y="19387"/>
                    <a:pt x="16212" y="19391"/>
                    <a:pt x="16245" y="19391"/>
                  </a:cubicBezTo>
                  <a:cubicBezTo>
                    <a:pt x="16865" y="19391"/>
                    <a:pt x="17353" y="18248"/>
                    <a:pt x="17479" y="17646"/>
                  </a:cubicBezTo>
                  <a:cubicBezTo>
                    <a:pt x="17646" y="17046"/>
                    <a:pt x="16512" y="17679"/>
                    <a:pt x="12676" y="13576"/>
                  </a:cubicBezTo>
                  <a:cubicBezTo>
                    <a:pt x="8840" y="947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5"/>
            <p:cNvSpPr/>
            <p:nvPr/>
          </p:nvSpPr>
          <p:spPr>
            <a:xfrm>
              <a:off x="6818575" y="3041125"/>
              <a:ext cx="1448550" cy="277850"/>
            </a:xfrm>
            <a:custGeom>
              <a:rect b="b" l="l" r="r" t="t"/>
              <a:pathLst>
                <a:path extrusionOk="0" h="11114" w="57942">
                  <a:moveTo>
                    <a:pt x="55415" y="0"/>
                  </a:moveTo>
                  <a:cubicBezTo>
                    <a:pt x="49159" y="0"/>
                    <a:pt x="15351" y="6271"/>
                    <a:pt x="0" y="7072"/>
                  </a:cubicBezTo>
                  <a:cubicBezTo>
                    <a:pt x="0" y="7072"/>
                    <a:pt x="10359" y="11114"/>
                    <a:pt x="26425" y="11114"/>
                  </a:cubicBezTo>
                  <a:cubicBezTo>
                    <a:pt x="27317" y="11114"/>
                    <a:pt x="28228" y="11101"/>
                    <a:pt x="29154" y="11075"/>
                  </a:cubicBezTo>
                  <a:cubicBezTo>
                    <a:pt x="46767" y="10541"/>
                    <a:pt x="57942" y="1335"/>
                    <a:pt x="56374" y="134"/>
                  </a:cubicBezTo>
                  <a:cubicBezTo>
                    <a:pt x="56257" y="43"/>
                    <a:pt x="55929" y="0"/>
                    <a:pt x="554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5"/>
            <p:cNvSpPr/>
            <p:nvPr/>
          </p:nvSpPr>
          <p:spPr>
            <a:xfrm>
              <a:off x="6640100" y="3296300"/>
              <a:ext cx="374475" cy="340700"/>
            </a:xfrm>
            <a:custGeom>
              <a:rect b="b" l="l" r="r" t="t"/>
              <a:pathLst>
                <a:path extrusionOk="0" h="13628" w="14979">
                  <a:moveTo>
                    <a:pt x="4971" y="1"/>
                  </a:moveTo>
                  <a:lnTo>
                    <a:pt x="1" y="3070"/>
                  </a:lnTo>
                  <a:cubicBezTo>
                    <a:pt x="3934" y="9016"/>
                    <a:pt x="11043" y="13628"/>
                    <a:pt x="12313" y="13628"/>
                  </a:cubicBezTo>
                  <a:cubicBezTo>
                    <a:pt x="12389" y="13628"/>
                    <a:pt x="12444" y="13611"/>
                    <a:pt x="12476" y="13577"/>
                  </a:cubicBezTo>
                  <a:cubicBezTo>
                    <a:pt x="13044" y="12977"/>
                    <a:pt x="14978" y="5138"/>
                    <a:pt x="14978" y="5138"/>
                  </a:cubicBezTo>
                  <a:lnTo>
                    <a:pt x="497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5"/>
            <p:cNvSpPr/>
            <p:nvPr/>
          </p:nvSpPr>
          <p:spPr>
            <a:xfrm>
              <a:off x="7674175" y="3391375"/>
              <a:ext cx="550425" cy="188500"/>
            </a:xfrm>
            <a:custGeom>
              <a:rect b="b" l="l" r="r" t="t"/>
              <a:pathLst>
                <a:path extrusionOk="0" h="7540" w="22017">
                  <a:moveTo>
                    <a:pt x="12603" y="1"/>
                  </a:moveTo>
                  <a:cubicBezTo>
                    <a:pt x="7067" y="1"/>
                    <a:pt x="1" y="3336"/>
                    <a:pt x="1" y="3336"/>
                  </a:cubicBezTo>
                  <a:lnTo>
                    <a:pt x="3170" y="7539"/>
                  </a:lnTo>
                  <a:cubicBezTo>
                    <a:pt x="6172" y="7139"/>
                    <a:pt x="22016" y="5204"/>
                    <a:pt x="17280" y="1335"/>
                  </a:cubicBezTo>
                  <a:cubicBezTo>
                    <a:pt x="16095" y="365"/>
                    <a:pt x="14432" y="1"/>
                    <a:pt x="1260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5"/>
            <p:cNvSpPr/>
            <p:nvPr/>
          </p:nvSpPr>
          <p:spPr>
            <a:xfrm>
              <a:off x="7278900" y="3474775"/>
              <a:ext cx="570425" cy="209275"/>
            </a:xfrm>
            <a:custGeom>
              <a:rect b="b" l="l" r="r" t="t"/>
              <a:pathLst>
                <a:path extrusionOk="0" h="8371" w="22817">
                  <a:moveTo>
                    <a:pt x="15812" y="0"/>
                  </a:moveTo>
                  <a:lnTo>
                    <a:pt x="0" y="3036"/>
                  </a:lnTo>
                  <a:lnTo>
                    <a:pt x="968" y="8173"/>
                  </a:lnTo>
                  <a:cubicBezTo>
                    <a:pt x="1288" y="8310"/>
                    <a:pt x="1920" y="8370"/>
                    <a:pt x="2772" y="8370"/>
                  </a:cubicBezTo>
                  <a:cubicBezTo>
                    <a:pt x="7519" y="8370"/>
                    <a:pt x="19076" y="6489"/>
                    <a:pt x="21282" y="5471"/>
                  </a:cubicBezTo>
                  <a:cubicBezTo>
                    <a:pt x="22817" y="4770"/>
                    <a:pt x="15812" y="0"/>
                    <a:pt x="1581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5"/>
            <p:cNvSpPr/>
            <p:nvPr/>
          </p:nvSpPr>
          <p:spPr>
            <a:xfrm>
              <a:off x="6875275" y="3416400"/>
              <a:ext cx="514875" cy="301275"/>
            </a:xfrm>
            <a:custGeom>
              <a:rect b="b" l="l" r="r" t="t"/>
              <a:pathLst>
                <a:path extrusionOk="0" h="12051" w="20595">
                  <a:moveTo>
                    <a:pt x="2302" y="0"/>
                  </a:moveTo>
                  <a:lnTo>
                    <a:pt x="1" y="5704"/>
                  </a:lnTo>
                  <a:cubicBezTo>
                    <a:pt x="1" y="5704"/>
                    <a:pt x="6405" y="11075"/>
                    <a:pt x="17113" y="12042"/>
                  </a:cubicBezTo>
                  <a:cubicBezTo>
                    <a:pt x="17174" y="12048"/>
                    <a:pt x="17234" y="12051"/>
                    <a:pt x="17291" y="12051"/>
                  </a:cubicBezTo>
                  <a:cubicBezTo>
                    <a:pt x="20594" y="12051"/>
                    <a:pt x="16145" y="2702"/>
                    <a:pt x="16145" y="2702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5"/>
            <p:cNvSpPr/>
            <p:nvPr/>
          </p:nvSpPr>
          <p:spPr>
            <a:xfrm>
              <a:off x="5969625" y="3040825"/>
              <a:ext cx="954875" cy="549250"/>
            </a:xfrm>
            <a:custGeom>
              <a:rect b="b" l="l" r="r" t="t"/>
              <a:pathLst>
                <a:path extrusionOk="0" h="21970" w="38195">
                  <a:moveTo>
                    <a:pt x="19350" y="0"/>
                  </a:moveTo>
                  <a:cubicBezTo>
                    <a:pt x="18728" y="0"/>
                    <a:pt x="18114" y="36"/>
                    <a:pt x="17513" y="112"/>
                  </a:cubicBezTo>
                  <a:cubicBezTo>
                    <a:pt x="8607" y="1247"/>
                    <a:pt x="1" y="11154"/>
                    <a:pt x="67" y="13522"/>
                  </a:cubicBezTo>
                  <a:cubicBezTo>
                    <a:pt x="134" y="15890"/>
                    <a:pt x="568" y="19693"/>
                    <a:pt x="5305" y="20193"/>
                  </a:cubicBezTo>
                  <a:cubicBezTo>
                    <a:pt x="8859" y="20559"/>
                    <a:pt x="15198" y="21969"/>
                    <a:pt x="19444" y="21969"/>
                  </a:cubicBezTo>
                  <a:cubicBezTo>
                    <a:pt x="20618" y="21969"/>
                    <a:pt x="21632" y="21862"/>
                    <a:pt x="22383" y="21594"/>
                  </a:cubicBezTo>
                  <a:cubicBezTo>
                    <a:pt x="25853" y="20327"/>
                    <a:pt x="38195" y="6817"/>
                    <a:pt x="38195" y="6817"/>
                  </a:cubicBezTo>
                  <a:cubicBezTo>
                    <a:pt x="38195" y="6817"/>
                    <a:pt x="27955" y="0"/>
                    <a:pt x="1935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5"/>
            <p:cNvSpPr/>
            <p:nvPr/>
          </p:nvSpPr>
          <p:spPr>
            <a:xfrm>
              <a:off x="6010500" y="3446400"/>
              <a:ext cx="515375" cy="143675"/>
            </a:xfrm>
            <a:custGeom>
              <a:rect b="b" l="l" r="r" t="t"/>
              <a:pathLst>
                <a:path extrusionOk="0" h="5747" w="20615">
                  <a:moveTo>
                    <a:pt x="868" y="1"/>
                  </a:moveTo>
                  <a:lnTo>
                    <a:pt x="0" y="2303"/>
                  </a:lnTo>
                  <a:cubicBezTo>
                    <a:pt x="801" y="3137"/>
                    <a:pt x="1935" y="3770"/>
                    <a:pt x="3670" y="3970"/>
                  </a:cubicBezTo>
                  <a:cubicBezTo>
                    <a:pt x="7237" y="4314"/>
                    <a:pt x="13567" y="5746"/>
                    <a:pt x="17802" y="5746"/>
                  </a:cubicBezTo>
                  <a:cubicBezTo>
                    <a:pt x="18913" y="5746"/>
                    <a:pt x="19880" y="5647"/>
                    <a:pt x="20615" y="5405"/>
                  </a:cubicBezTo>
                  <a:cubicBezTo>
                    <a:pt x="18113" y="4871"/>
                    <a:pt x="15578" y="4437"/>
                    <a:pt x="13010" y="4104"/>
                  </a:cubicBezTo>
                  <a:cubicBezTo>
                    <a:pt x="10541" y="3804"/>
                    <a:pt x="8073" y="3570"/>
                    <a:pt x="5738" y="2770"/>
                  </a:cubicBezTo>
                  <a:cubicBezTo>
                    <a:pt x="3936" y="2136"/>
                    <a:pt x="2302" y="1202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5"/>
            <p:cNvSpPr/>
            <p:nvPr/>
          </p:nvSpPr>
          <p:spPr>
            <a:xfrm>
              <a:off x="6640100" y="3296300"/>
              <a:ext cx="1481100" cy="300100"/>
            </a:xfrm>
            <a:custGeom>
              <a:rect b="b" l="l" r="r" t="t"/>
              <a:pathLst>
                <a:path extrusionOk="0" h="12004" w="59244">
                  <a:moveTo>
                    <a:pt x="4971" y="1"/>
                  </a:moveTo>
                  <a:lnTo>
                    <a:pt x="1" y="3070"/>
                  </a:lnTo>
                  <a:cubicBezTo>
                    <a:pt x="1202" y="4904"/>
                    <a:pt x="2703" y="6572"/>
                    <a:pt x="4237" y="8040"/>
                  </a:cubicBezTo>
                  <a:cubicBezTo>
                    <a:pt x="3870" y="7273"/>
                    <a:pt x="3570" y="6472"/>
                    <a:pt x="3370" y="5605"/>
                  </a:cubicBezTo>
                  <a:cubicBezTo>
                    <a:pt x="4004" y="4837"/>
                    <a:pt x="4771" y="4804"/>
                    <a:pt x="5605" y="4270"/>
                  </a:cubicBezTo>
                  <a:cubicBezTo>
                    <a:pt x="11526" y="9351"/>
                    <a:pt x="19375" y="12004"/>
                    <a:pt x="29173" y="12004"/>
                  </a:cubicBezTo>
                  <a:cubicBezTo>
                    <a:pt x="37646" y="12004"/>
                    <a:pt x="47576" y="10020"/>
                    <a:pt x="58976" y="5905"/>
                  </a:cubicBezTo>
                  <a:cubicBezTo>
                    <a:pt x="59076" y="5872"/>
                    <a:pt x="59176" y="5805"/>
                    <a:pt x="59243" y="5771"/>
                  </a:cubicBezTo>
                  <a:cubicBezTo>
                    <a:pt x="59110" y="5571"/>
                    <a:pt x="58910" y="5338"/>
                    <a:pt x="58643" y="5138"/>
                  </a:cubicBezTo>
                  <a:cubicBezTo>
                    <a:pt x="57458" y="4168"/>
                    <a:pt x="55795" y="3804"/>
                    <a:pt x="53966" y="3804"/>
                  </a:cubicBezTo>
                  <a:cubicBezTo>
                    <a:pt x="48430" y="3804"/>
                    <a:pt x="41364" y="7139"/>
                    <a:pt x="41364" y="7139"/>
                  </a:cubicBezTo>
                  <a:lnTo>
                    <a:pt x="26620" y="9974"/>
                  </a:lnTo>
                  <a:cubicBezTo>
                    <a:pt x="26053" y="8573"/>
                    <a:pt x="25552" y="7506"/>
                    <a:pt x="25552" y="7506"/>
                  </a:cubicBezTo>
                  <a:lnTo>
                    <a:pt x="14878" y="5438"/>
                  </a:lnTo>
                  <a:cubicBezTo>
                    <a:pt x="14945" y="5238"/>
                    <a:pt x="14978" y="5138"/>
                    <a:pt x="14978" y="5138"/>
                  </a:cubicBezTo>
                  <a:lnTo>
                    <a:pt x="497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5"/>
            <p:cNvSpPr/>
            <p:nvPr/>
          </p:nvSpPr>
          <p:spPr>
            <a:xfrm>
              <a:off x="6713500" y="3211250"/>
              <a:ext cx="1615350" cy="374475"/>
            </a:xfrm>
            <a:custGeom>
              <a:rect b="b" l="l" r="r" t="t"/>
              <a:pathLst>
                <a:path extrusionOk="0" h="14979" w="64614">
                  <a:moveTo>
                    <a:pt x="8440" y="0"/>
                  </a:moveTo>
                  <a:lnTo>
                    <a:pt x="0" y="4170"/>
                  </a:lnTo>
                  <a:cubicBezTo>
                    <a:pt x="0" y="4170"/>
                    <a:pt x="10610" y="14978"/>
                    <a:pt x="24888" y="14978"/>
                  </a:cubicBezTo>
                  <a:cubicBezTo>
                    <a:pt x="24954" y="14978"/>
                    <a:pt x="25019" y="14978"/>
                    <a:pt x="25085" y="14978"/>
                  </a:cubicBezTo>
                  <a:cubicBezTo>
                    <a:pt x="39462" y="14911"/>
                    <a:pt x="64613" y="8606"/>
                    <a:pt x="61077" y="6105"/>
                  </a:cubicBezTo>
                  <a:cubicBezTo>
                    <a:pt x="57575" y="3636"/>
                    <a:pt x="8440" y="0"/>
                    <a:pt x="84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5"/>
            <p:cNvSpPr/>
            <p:nvPr/>
          </p:nvSpPr>
          <p:spPr>
            <a:xfrm>
              <a:off x="5806200" y="3441200"/>
              <a:ext cx="273525" cy="306925"/>
            </a:xfrm>
            <a:custGeom>
              <a:rect b="b" l="l" r="r" t="t"/>
              <a:pathLst>
                <a:path extrusionOk="0" h="12277" w="10941">
                  <a:moveTo>
                    <a:pt x="7526" y="0"/>
                  </a:moveTo>
                  <a:cubicBezTo>
                    <a:pt x="5601" y="0"/>
                    <a:pt x="2855" y="155"/>
                    <a:pt x="2502" y="309"/>
                  </a:cubicBezTo>
                  <a:cubicBezTo>
                    <a:pt x="1968" y="576"/>
                    <a:pt x="200" y="9049"/>
                    <a:pt x="66" y="10750"/>
                  </a:cubicBezTo>
                  <a:cubicBezTo>
                    <a:pt x="1" y="11607"/>
                    <a:pt x="797" y="12276"/>
                    <a:pt x="2079" y="12276"/>
                  </a:cubicBezTo>
                  <a:cubicBezTo>
                    <a:pt x="3392" y="12276"/>
                    <a:pt x="5214" y="11573"/>
                    <a:pt x="7138" y="9649"/>
                  </a:cubicBezTo>
                  <a:cubicBezTo>
                    <a:pt x="10941" y="5846"/>
                    <a:pt x="9406" y="142"/>
                    <a:pt x="9406" y="142"/>
                  </a:cubicBezTo>
                  <a:cubicBezTo>
                    <a:pt x="9282" y="41"/>
                    <a:pt x="8512" y="0"/>
                    <a:pt x="75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5"/>
            <p:cNvSpPr/>
            <p:nvPr/>
          </p:nvSpPr>
          <p:spPr>
            <a:xfrm>
              <a:off x="5848700" y="3461600"/>
              <a:ext cx="158475" cy="195075"/>
            </a:xfrm>
            <a:custGeom>
              <a:rect b="b" l="l" r="r" t="t"/>
              <a:pathLst>
                <a:path extrusionOk="0" h="7803" w="6339">
                  <a:moveTo>
                    <a:pt x="3260" y="1"/>
                  </a:moveTo>
                  <a:cubicBezTo>
                    <a:pt x="2805" y="1"/>
                    <a:pt x="2355" y="116"/>
                    <a:pt x="1969" y="360"/>
                  </a:cubicBezTo>
                  <a:cubicBezTo>
                    <a:pt x="1435" y="727"/>
                    <a:pt x="1035" y="1294"/>
                    <a:pt x="768" y="1895"/>
                  </a:cubicBezTo>
                  <a:cubicBezTo>
                    <a:pt x="234" y="3029"/>
                    <a:pt x="1" y="4697"/>
                    <a:pt x="68" y="5931"/>
                  </a:cubicBezTo>
                  <a:cubicBezTo>
                    <a:pt x="159" y="7280"/>
                    <a:pt x="768" y="7802"/>
                    <a:pt x="1591" y="7802"/>
                  </a:cubicBezTo>
                  <a:cubicBezTo>
                    <a:pt x="2273" y="7802"/>
                    <a:pt x="3102" y="7443"/>
                    <a:pt x="3904" y="6898"/>
                  </a:cubicBezTo>
                  <a:cubicBezTo>
                    <a:pt x="4904" y="6265"/>
                    <a:pt x="5738" y="5297"/>
                    <a:pt x="6039" y="4130"/>
                  </a:cubicBezTo>
                  <a:cubicBezTo>
                    <a:pt x="6339" y="2996"/>
                    <a:pt x="6105" y="1661"/>
                    <a:pt x="5238" y="827"/>
                  </a:cubicBezTo>
                  <a:cubicBezTo>
                    <a:pt x="4725" y="294"/>
                    <a:pt x="3986" y="1"/>
                    <a:pt x="32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5"/>
            <p:cNvSpPr/>
            <p:nvPr/>
          </p:nvSpPr>
          <p:spPr>
            <a:xfrm>
              <a:off x="5886250" y="3483800"/>
              <a:ext cx="97575" cy="111175"/>
            </a:xfrm>
            <a:custGeom>
              <a:rect b="b" l="l" r="r" t="t"/>
              <a:pathLst>
                <a:path extrusionOk="0" h="4447" w="3903">
                  <a:moveTo>
                    <a:pt x="1890" y="1"/>
                  </a:moveTo>
                  <a:cubicBezTo>
                    <a:pt x="1784" y="1"/>
                    <a:pt x="1676" y="13"/>
                    <a:pt x="1568" y="39"/>
                  </a:cubicBezTo>
                  <a:cubicBezTo>
                    <a:pt x="801" y="240"/>
                    <a:pt x="334" y="1040"/>
                    <a:pt x="167" y="1807"/>
                  </a:cubicBezTo>
                  <a:cubicBezTo>
                    <a:pt x="0" y="2575"/>
                    <a:pt x="67" y="3442"/>
                    <a:pt x="634" y="4009"/>
                  </a:cubicBezTo>
                  <a:cubicBezTo>
                    <a:pt x="930" y="4305"/>
                    <a:pt x="1347" y="4447"/>
                    <a:pt x="1774" y="4447"/>
                  </a:cubicBezTo>
                  <a:cubicBezTo>
                    <a:pt x="2214" y="4447"/>
                    <a:pt x="2664" y="4297"/>
                    <a:pt x="3002" y="4009"/>
                  </a:cubicBezTo>
                  <a:cubicBezTo>
                    <a:pt x="3669" y="3442"/>
                    <a:pt x="3903" y="2474"/>
                    <a:pt x="3703" y="1641"/>
                  </a:cubicBezTo>
                  <a:cubicBezTo>
                    <a:pt x="3495" y="781"/>
                    <a:pt x="2735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5"/>
            <p:cNvSpPr/>
            <p:nvPr/>
          </p:nvSpPr>
          <p:spPr>
            <a:xfrm>
              <a:off x="5926275" y="3498950"/>
              <a:ext cx="40050" cy="40050"/>
            </a:xfrm>
            <a:custGeom>
              <a:rect b="b" l="l" r="r" t="t"/>
              <a:pathLst>
                <a:path extrusionOk="0" h="1602" w="1602">
                  <a:moveTo>
                    <a:pt x="801" y="0"/>
                  </a:moveTo>
                  <a:cubicBezTo>
                    <a:pt x="367" y="0"/>
                    <a:pt x="0" y="367"/>
                    <a:pt x="0" y="801"/>
                  </a:cubicBezTo>
                  <a:cubicBezTo>
                    <a:pt x="0" y="1235"/>
                    <a:pt x="367" y="1602"/>
                    <a:pt x="801" y="1602"/>
                  </a:cubicBezTo>
                  <a:cubicBezTo>
                    <a:pt x="1234" y="1602"/>
                    <a:pt x="1601" y="1235"/>
                    <a:pt x="1601" y="801"/>
                  </a:cubicBezTo>
                  <a:cubicBezTo>
                    <a:pt x="1601" y="367"/>
                    <a:pt x="1234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5"/>
            <p:cNvSpPr/>
            <p:nvPr/>
          </p:nvSpPr>
          <p:spPr>
            <a:xfrm>
              <a:off x="6016325" y="3061625"/>
              <a:ext cx="862325" cy="311550"/>
            </a:xfrm>
            <a:custGeom>
              <a:rect b="b" l="l" r="r" t="t"/>
              <a:pathLst>
                <a:path extrusionOk="0" h="12462" w="34493">
                  <a:moveTo>
                    <a:pt x="18228" y="0"/>
                  </a:moveTo>
                  <a:cubicBezTo>
                    <a:pt x="18012" y="0"/>
                    <a:pt x="17796" y="5"/>
                    <a:pt x="17580" y="14"/>
                  </a:cubicBezTo>
                  <a:cubicBezTo>
                    <a:pt x="14011" y="148"/>
                    <a:pt x="10575" y="1582"/>
                    <a:pt x="7606" y="3550"/>
                  </a:cubicBezTo>
                  <a:cubicBezTo>
                    <a:pt x="6038" y="4551"/>
                    <a:pt x="4604" y="5718"/>
                    <a:pt x="3236" y="6953"/>
                  </a:cubicBezTo>
                  <a:cubicBezTo>
                    <a:pt x="2569" y="7553"/>
                    <a:pt x="1902" y="8153"/>
                    <a:pt x="1235" y="8787"/>
                  </a:cubicBezTo>
                  <a:cubicBezTo>
                    <a:pt x="901" y="9087"/>
                    <a:pt x="568" y="9421"/>
                    <a:pt x="334" y="9788"/>
                  </a:cubicBezTo>
                  <a:cubicBezTo>
                    <a:pt x="134" y="10055"/>
                    <a:pt x="1" y="10455"/>
                    <a:pt x="201" y="10755"/>
                  </a:cubicBezTo>
                  <a:cubicBezTo>
                    <a:pt x="334" y="10955"/>
                    <a:pt x="568" y="11089"/>
                    <a:pt x="835" y="11156"/>
                  </a:cubicBezTo>
                  <a:cubicBezTo>
                    <a:pt x="1420" y="11323"/>
                    <a:pt x="2029" y="11374"/>
                    <a:pt x="2644" y="11374"/>
                  </a:cubicBezTo>
                  <a:cubicBezTo>
                    <a:pt x="3501" y="11374"/>
                    <a:pt x="4369" y="11275"/>
                    <a:pt x="5204" y="11256"/>
                  </a:cubicBezTo>
                  <a:cubicBezTo>
                    <a:pt x="5374" y="11250"/>
                    <a:pt x="5543" y="11247"/>
                    <a:pt x="5712" y="11247"/>
                  </a:cubicBezTo>
                  <a:cubicBezTo>
                    <a:pt x="8337" y="11247"/>
                    <a:pt x="10909" y="11943"/>
                    <a:pt x="13510" y="12256"/>
                  </a:cubicBezTo>
                  <a:cubicBezTo>
                    <a:pt x="14633" y="12394"/>
                    <a:pt x="15764" y="12461"/>
                    <a:pt x="16895" y="12461"/>
                  </a:cubicBezTo>
                  <a:cubicBezTo>
                    <a:pt x="23188" y="12461"/>
                    <a:pt x="29487" y="10370"/>
                    <a:pt x="34492" y="6552"/>
                  </a:cubicBezTo>
                  <a:cubicBezTo>
                    <a:pt x="31924" y="4884"/>
                    <a:pt x="29322" y="3217"/>
                    <a:pt x="26520" y="1949"/>
                  </a:cubicBezTo>
                  <a:cubicBezTo>
                    <a:pt x="23915" y="802"/>
                    <a:pt x="21080" y="0"/>
                    <a:pt x="1822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5"/>
            <p:cNvSpPr/>
            <p:nvPr/>
          </p:nvSpPr>
          <p:spPr>
            <a:xfrm>
              <a:off x="6895300" y="2968250"/>
              <a:ext cx="1286775" cy="328100"/>
            </a:xfrm>
            <a:custGeom>
              <a:rect b="b" l="l" r="r" t="t"/>
              <a:pathLst>
                <a:path extrusionOk="0" h="13124" w="51471">
                  <a:moveTo>
                    <a:pt x="46604" y="1"/>
                  </a:moveTo>
                  <a:cubicBezTo>
                    <a:pt x="39039" y="1"/>
                    <a:pt x="1168" y="9720"/>
                    <a:pt x="1168" y="9720"/>
                  </a:cubicBezTo>
                  <a:lnTo>
                    <a:pt x="0" y="10954"/>
                  </a:lnTo>
                  <a:cubicBezTo>
                    <a:pt x="0" y="10954"/>
                    <a:pt x="5379" y="13123"/>
                    <a:pt x="13645" y="13123"/>
                  </a:cubicBezTo>
                  <a:cubicBezTo>
                    <a:pt x="16932" y="13123"/>
                    <a:pt x="20675" y="12780"/>
                    <a:pt x="24718" y="11822"/>
                  </a:cubicBezTo>
                  <a:cubicBezTo>
                    <a:pt x="38928" y="8453"/>
                    <a:pt x="51470" y="1414"/>
                    <a:pt x="47634" y="113"/>
                  </a:cubicBezTo>
                  <a:cubicBezTo>
                    <a:pt x="47414" y="37"/>
                    <a:pt x="47065" y="1"/>
                    <a:pt x="4660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5"/>
            <p:cNvSpPr/>
            <p:nvPr/>
          </p:nvSpPr>
          <p:spPr>
            <a:xfrm>
              <a:off x="6753525" y="3436300"/>
              <a:ext cx="183200" cy="168100"/>
            </a:xfrm>
            <a:custGeom>
              <a:rect b="b" l="l" r="r" t="t"/>
              <a:pathLst>
                <a:path extrusionOk="0" h="6724" w="7328">
                  <a:moveTo>
                    <a:pt x="1047" y="0"/>
                  </a:moveTo>
                  <a:cubicBezTo>
                    <a:pt x="1041" y="0"/>
                    <a:pt x="1037" y="2"/>
                    <a:pt x="1035" y="5"/>
                  </a:cubicBezTo>
                  <a:cubicBezTo>
                    <a:pt x="734" y="438"/>
                    <a:pt x="367" y="839"/>
                    <a:pt x="0" y="1206"/>
                  </a:cubicBezTo>
                  <a:cubicBezTo>
                    <a:pt x="801" y="2340"/>
                    <a:pt x="1802" y="3374"/>
                    <a:pt x="2836" y="4374"/>
                  </a:cubicBezTo>
                  <a:cubicBezTo>
                    <a:pt x="3636" y="5142"/>
                    <a:pt x="4737" y="6543"/>
                    <a:pt x="5905" y="6709"/>
                  </a:cubicBezTo>
                  <a:cubicBezTo>
                    <a:pt x="5983" y="6719"/>
                    <a:pt x="6057" y="6723"/>
                    <a:pt x="6127" y="6723"/>
                  </a:cubicBezTo>
                  <a:cubicBezTo>
                    <a:pt x="7078" y="6723"/>
                    <a:pt x="7328" y="5909"/>
                    <a:pt x="7172" y="5008"/>
                  </a:cubicBezTo>
                  <a:cubicBezTo>
                    <a:pt x="6972" y="3907"/>
                    <a:pt x="6372" y="3074"/>
                    <a:pt x="5438" y="2473"/>
                  </a:cubicBezTo>
                  <a:cubicBezTo>
                    <a:pt x="4971" y="2173"/>
                    <a:pt x="4504" y="1906"/>
                    <a:pt x="4037" y="1639"/>
                  </a:cubicBezTo>
                  <a:cubicBezTo>
                    <a:pt x="3842" y="1542"/>
                    <a:pt x="1261" y="0"/>
                    <a:pt x="104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5"/>
            <p:cNvSpPr/>
            <p:nvPr/>
          </p:nvSpPr>
          <p:spPr>
            <a:xfrm>
              <a:off x="6993700" y="3565675"/>
              <a:ext cx="336925" cy="135400"/>
            </a:xfrm>
            <a:custGeom>
              <a:rect b="b" l="l" r="r" t="t"/>
              <a:pathLst>
                <a:path extrusionOk="0" h="5416" w="13477">
                  <a:moveTo>
                    <a:pt x="100" y="0"/>
                  </a:moveTo>
                  <a:cubicBezTo>
                    <a:pt x="67" y="167"/>
                    <a:pt x="34" y="334"/>
                    <a:pt x="0" y="467"/>
                  </a:cubicBezTo>
                  <a:cubicBezTo>
                    <a:pt x="1935" y="2001"/>
                    <a:pt x="4070" y="3269"/>
                    <a:pt x="6405" y="4170"/>
                  </a:cubicBezTo>
                  <a:cubicBezTo>
                    <a:pt x="7739" y="4670"/>
                    <a:pt x="9073" y="5170"/>
                    <a:pt x="10508" y="5337"/>
                  </a:cubicBezTo>
                  <a:cubicBezTo>
                    <a:pt x="10790" y="5380"/>
                    <a:pt x="11097" y="5416"/>
                    <a:pt x="11405" y="5416"/>
                  </a:cubicBezTo>
                  <a:cubicBezTo>
                    <a:pt x="11823" y="5416"/>
                    <a:pt x="12244" y="5349"/>
                    <a:pt x="12609" y="5137"/>
                  </a:cubicBezTo>
                  <a:cubicBezTo>
                    <a:pt x="13477" y="4603"/>
                    <a:pt x="13076" y="3369"/>
                    <a:pt x="13043" y="2468"/>
                  </a:cubicBezTo>
                  <a:cubicBezTo>
                    <a:pt x="8840" y="967"/>
                    <a:pt x="4470" y="133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5"/>
            <p:cNvSpPr/>
            <p:nvPr/>
          </p:nvSpPr>
          <p:spPr>
            <a:xfrm>
              <a:off x="7395650" y="3575675"/>
              <a:ext cx="389475" cy="73650"/>
            </a:xfrm>
            <a:custGeom>
              <a:rect b="b" l="l" r="r" t="t"/>
              <a:pathLst>
                <a:path extrusionOk="0" h="2946" w="15579">
                  <a:moveTo>
                    <a:pt x="14944" y="0"/>
                  </a:moveTo>
                  <a:cubicBezTo>
                    <a:pt x="9974" y="934"/>
                    <a:pt x="4971" y="1835"/>
                    <a:pt x="0" y="2769"/>
                  </a:cubicBezTo>
                  <a:cubicBezTo>
                    <a:pt x="1237" y="2887"/>
                    <a:pt x="2479" y="2946"/>
                    <a:pt x="3721" y="2946"/>
                  </a:cubicBezTo>
                  <a:cubicBezTo>
                    <a:pt x="7739" y="2946"/>
                    <a:pt x="11756" y="2332"/>
                    <a:pt x="15578" y="1134"/>
                  </a:cubicBezTo>
                  <a:cubicBezTo>
                    <a:pt x="15378" y="768"/>
                    <a:pt x="15145" y="401"/>
                    <a:pt x="1494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5"/>
            <p:cNvSpPr/>
            <p:nvPr/>
          </p:nvSpPr>
          <p:spPr>
            <a:xfrm>
              <a:off x="6839425" y="3498175"/>
              <a:ext cx="100925" cy="87400"/>
            </a:xfrm>
            <a:custGeom>
              <a:rect b="b" l="l" r="r" t="t"/>
              <a:pathLst>
                <a:path extrusionOk="0" h="3496" w="4037">
                  <a:moveTo>
                    <a:pt x="747" y="0"/>
                  </a:moveTo>
                  <a:cubicBezTo>
                    <a:pt x="535" y="0"/>
                    <a:pt x="331" y="64"/>
                    <a:pt x="200" y="232"/>
                  </a:cubicBezTo>
                  <a:cubicBezTo>
                    <a:pt x="0" y="465"/>
                    <a:pt x="34" y="799"/>
                    <a:pt x="134" y="1099"/>
                  </a:cubicBezTo>
                  <a:cubicBezTo>
                    <a:pt x="314" y="1822"/>
                    <a:pt x="1283" y="3496"/>
                    <a:pt x="2255" y="3496"/>
                  </a:cubicBezTo>
                  <a:cubicBezTo>
                    <a:pt x="2360" y="3496"/>
                    <a:pt x="2465" y="3476"/>
                    <a:pt x="2569" y="3434"/>
                  </a:cubicBezTo>
                  <a:cubicBezTo>
                    <a:pt x="4036" y="2800"/>
                    <a:pt x="2068" y="432"/>
                    <a:pt x="1234" y="98"/>
                  </a:cubicBezTo>
                  <a:cubicBezTo>
                    <a:pt x="1088" y="39"/>
                    <a:pt x="915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5"/>
            <p:cNvSpPr/>
            <p:nvPr/>
          </p:nvSpPr>
          <p:spPr>
            <a:xfrm>
              <a:off x="7147150" y="3617625"/>
              <a:ext cx="133450" cy="45525"/>
            </a:xfrm>
            <a:custGeom>
              <a:rect b="b" l="l" r="r" t="t"/>
              <a:pathLst>
                <a:path extrusionOk="0" h="1821" w="5338">
                  <a:moveTo>
                    <a:pt x="1427" y="1"/>
                  </a:moveTo>
                  <a:cubicBezTo>
                    <a:pt x="841" y="1"/>
                    <a:pt x="396" y="97"/>
                    <a:pt x="267" y="290"/>
                  </a:cubicBezTo>
                  <a:cubicBezTo>
                    <a:pt x="0" y="591"/>
                    <a:pt x="834" y="1158"/>
                    <a:pt x="2035" y="1491"/>
                  </a:cubicBezTo>
                  <a:cubicBezTo>
                    <a:pt x="2745" y="1708"/>
                    <a:pt x="3526" y="1820"/>
                    <a:pt x="4142" y="1820"/>
                  </a:cubicBezTo>
                  <a:cubicBezTo>
                    <a:pt x="4567" y="1820"/>
                    <a:pt x="4913" y="1767"/>
                    <a:pt x="5104" y="1658"/>
                  </a:cubicBezTo>
                  <a:cubicBezTo>
                    <a:pt x="5337" y="1525"/>
                    <a:pt x="5337" y="1325"/>
                    <a:pt x="5104" y="1091"/>
                  </a:cubicBezTo>
                  <a:cubicBezTo>
                    <a:pt x="4703" y="724"/>
                    <a:pt x="3603" y="290"/>
                    <a:pt x="2502" y="90"/>
                  </a:cubicBezTo>
                  <a:cubicBezTo>
                    <a:pt x="2121" y="31"/>
                    <a:pt x="1752" y="1"/>
                    <a:pt x="142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5"/>
            <p:cNvSpPr/>
            <p:nvPr/>
          </p:nvSpPr>
          <p:spPr>
            <a:xfrm>
              <a:off x="6413275" y="3082675"/>
              <a:ext cx="271900" cy="79625"/>
            </a:xfrm>
            <a:custGeom>
              <a:rect b="b" l="l" r="r" t="t"/>
              <a:pathLst>
                <a:path extrusionOk="0" h="3185" w="10876">
                  <a:moveTo>
                    <a:pt x="3326" y="0"/>
                  </a:moveTo>
                  <a:cubicBezTo>
                    <a:pt x="2205" y="0"/>
                    <a:pt x="1084" y="145"/>
                    <a:pt x="1" y="440"/>
                  </a:cubicBezTo>
                  <a:cubicBezTo>
                    <a:pt x="1235" y="2074"/>
                    <a:pt x="3336" y="2808"/>
                    <a:pt x="5371" y="3075"/>
                  </a:cubicBezTo>
                  <a:cubicBezTo>
                    <a:pt x="5926" y="3144"/>
                    <a:pt x="6490" y="3184"/>
                    <a:pt x="7052" y="3184"/>
                  </a:cubicBezTo>
                  <a:cubicBezTo>
                    <a:pt x="8382" y="3184"/>
                    <a:pt x="9703" y="2961"/>
                    <a:pt x="10875" y="2375"/>
                  </a:cubicBezTo>
                  <a:cubicBezTo>
                    <a:pt x="8689" y="823"/>
                    <a:pt x="6005" y="0"/>
                    <a:pt x="332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5"/>
            <p:cNvSpPr/>
            <p:nvPr/>
          </p:nvSpPr>
          <p:spPr>
            <a:xfrm>
              <a:off x="6362400" y="3102000"/>
              <a:ext cx="63425" cy="40875"/>
            </a:xfrm>
            <a:custGeom>
              <a:rect b="b" l="l" r="r" t="t"/>
              <a:pathLst>
                <a:path extrusionOk="0" h="1635" w="2537">
                  <a:moveTo>
                    <a:pt x="335" y="0"/>
                  </a:moveTo>
                  <a:cubicBezTo>
                    <a:pt x="1" y="267"/>
                    <a:pt x="1" y="801"/>
                    <a:pt x="234" y="1168"/>
                  </a:cubicBezTo>
                  <a:cubicBezTo>
                    <a:pt x="501" y="1502"/>
                    <a:pt x="935" y="1635"/>
                    <a:pt x="1369" y="1635"/>
                  </a:cubicBezTo>
                  <a:cubicBezTo>
                    <a:pt x="1802" y="1602"/>
                    <a:pt x="2203" y="1435"/>
                    <a:pt x="2536" y="1201"/>
                  </a:cubicBezTo>
                  <a:cubicBezTo>
                    <a:pt x="1802" y="801"/>
                    <a:pt x="1068" y="401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5"/>
            <p:cNvSpPr/>
            <p:nvPr/>
          </p:nvSpPr>
          <p:spPr>
            <a:xfrm>
              <a:off x="6293200" y="3136925"/>
              <a:ext cx="56725" cy="20275"/>
            </a:xfrm>
            <a:custGeom>
              <a:rect b="b" l="l" r="r" t="t"/>
              <a:pathLst>
                <a:path extrusionOk="0" h="811" w="2269">
                  <a:moveTo>
                    <a:pt x="2075" y="0"/>
                  </a:moveTo>
                  <a:cubicBezTo>
                    <a:pt x="1368" y="0"/>
                    <a:pt x="642" y="166"/>
                    <a:pt x="0" y="471"/>
                  </a:cubicBezTo>
                  <a:cubicBezTo>
                    <a:pt x="176" y="713"/>
                    <a:pt x="467" y="810"/>
                    <a:pt x="760" y="810"/>
                  </a:cubicBezTo>
                  <a:cubicBezTo>
                    <a:pt x="912" y="810"/>
                    <a:pt x="1064" y="784"/>
                    <a:pt x="1201" y="738"/>
                  </a:cubicBezTo>
                  <a:cubicBezTo>
                    <a:pt x="1635" y="605"/>
                    <a:pt x="1968" y="305"/>
                    <a:pt x="2269" y="4"/>
                  </a:cubicBezTo>
                  <a:cubicBezTo>
                    <a:pt x="2204" y="2"/>
                    <a:pt x="2140" y="0"/>
                    <a:pt x="207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6427450" y="3154525"/>
              <a:ext cx="72575" cy="34400"/>
            </a:xfrm>
            <a:custGeom>
              <a:rect b="b" l="l" r="r" t="t"/>
              <a:pathLst>
                <a:path extrusionOk="0" h="1376" w="2903">
                  <a:moveTo>
                    <a:pt x="1" y="1"/>
                  </a:moveTo>
                  <a:cubicBezTo>
                    <a:pt x="491" y="838"/>
                    <a:pt x="1457" y="1375"/>
                    <a:pt x="2442" y="1375"/>
                  </a:cubicBezTo>
                  <a:cubicBezTo>
                    <a:pt x="2596" y="1375"/>
                    <a:pt x="2750" y="1362"/>
                    <a:pt x="2903" y="1335"/>
                  </a:cubicBezTo>
                  <a:cubicBezTo>
                    <a:pt x="2136" y="568"/>
                    <a:pt x="1068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5"/>
            <p:cNvSpPr/>
            <p:nvPr/>
          </p:nvSpPr>
          <p:spPr>
            <a:xfrm>
              <a:off x="7086250" y="3306525"/>
              <a:ext cx="1029950" cy="170850"/>
            </a:xfrm>
            <a:custGeom>
              <a:rect b="b" l="l" r="r" t="t"/>
              <a:pathLst>
                <a:path extrusionOk="0" h="6834" w="41198">
                  <a:moveTo>
                    <a:pt x="16767" y="1"/>
                  </a:moveTo>
                  <a:cubicBezTo>
                    <a:pt x="11160" y="1"/>
                    <a:pt x="5553" y="388"/>
                    <a:pt x="1" y="1159"/>
                  </a:cubicBezTo>
                  <a:cubicBezTo>
                    <a:pt x="5180" y="5235"/>
                    <a:pt x="11908" y="6834"/>
                    <a:pt x="18503" y="6834"/>
                  </a:cubicBezTo>
                  <a:cubicBezTo>
                    <a:pt x="19087" y="6834"/>
                    <a:pt x="19669" y="6821"/>
                    <a:pt x="20249" y="6797"/>
                  </a:cubicBezTo>
                  <a:cubicBezTo>
                    <a:pt x="27387" y="6463"/>
                    <a:pt x="34325" y="4462"/>
                    <a:pt x="41197" y="2494"/>
                  </a:cubicBezTo>
                  <a:cubicBezTo>
                    <a:pt x="33172" y="829"/>
                    <a:pt x="24970" y="1"/>
                    <a:pt x="167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5"/>
            <p:cNvSpPr/>
            <p:nvPr/>
          </p:nvSpPr>
          <p:spPr>
            <a:xfrm>
              <a:off x="7530750" y="3319650"/>
              <a:ext cx="458675" cy="88300"/>
            </a:xfrm>
            <a:custGeom>
              <a:rect b="b" l="l" r="r" t="t"/>
              <a:pathLst>
                <a:path extrusionOk="0" h="3532" w="18347">
                  <a:moveTo>
                    <a:pt x="0" y="1"/>
                  </a:moveTo>
                  <a:lnTo>
                    <a:pt x="0" y="1"/>
                  </a:lnTo>
                  <a:cubicBezTo>
                    <a:pt x="2269" y="2269"/>
                    <a:pt x="5571" y="3303"/>
                    <a:pt x="8773" y="3503"/>
                  </a:cubicBezTo>
                  <a:cubicBezTo>
                    <a:pt x="9143" y="3522"/>
                    <a:pt x="9512" y="3531"/>
                    <a:pt x="9881" y="3531"/>
                  </a:cubicBezTo>
                  <a:cubicBezTo>
                    <a:pt x="12714" y="3531"/>
                    <a:pt x="15543" y="3000"/>
                    <a:pt x="18347" y="2469"/>
                  </a:cubicBezTo>
                  <a:cubicBezTo>
                    <a:pt x="12242" y="1635"/>
                    <a:pt x="6105" y="8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5"/>
            <p:cNvSpPr/>
            <p:nvPr/>
          </p:nvSpPr>
          <p:spPr>
            <a:xfrm>
              <a:off x="7348950" y="3335500"/>
              <a:ext cx="136800" cy="92525"/>
            </a:xfrm>
            <a:custGeom>
              <a:rect b="b" l="l" r="r" t="t"/>
              <a:pathLst>
                <a:path extrusionOk="0" h="3701" w="5472">
                  <a:moveTo>
                    <a:pt x="201" y="0"/>
                  </a:moveTo>
                  <a:lnTo>
                    <a:pt x="201" y="0"/>
                  </a:lnTo>
                  <a:cubicBezTo>
                    <a:pt x="0" y="1301"/>
                    <a:pt x="668" y="2669"/>
                    <a:pt x="1802" y="3303"/>
                  </a:cubicBezTo>
                  <a:cubicBezTo>
                    <a:pt x="2279" y="3569"/>
                    <a:pt x="2827" y="3700"/>
                    <a:pt x="3376" y="3700"/>
                  </a:cubicBezTo>
                  <a:cubicBezTo>
                    <a:pt x="4133" y="3700"/>
                    <a:pt x="4891" y="3452"/>
                    <a:pt x="5471" y="2969"/>
                  </a:cubicBezTo>
                  <a:cubicBezTo>
                    <a:pt x="3703" y="1969"/>
                    <a:pt x="1935" y="1001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5"/>
            <p:cNvSpPr/>
            <p:nvPr/>
          </p:nvSpPr>
          <p:spPr>
            <a:xfrm>
              <a:off x="7225525" y="3348850"/>
              <a:ext cx="66750" cy="51775"/>
            </a:xfrm>
            <a:custGeom>
              <a:rect b="b" l="l" r="r" t="t"/>
              <a:pathLst>
                <a:path extrusionOk="0" h="2071" w="2670">
                  <a:moveTo>
                    <a:pt x="434" y="0"/>
                  </a:moveTo>
                  <a:cubicBezTo>
                    <a:pt x="1" y="334"/>
                    <a:pt x="67" y="1034"/>
                    <a:pt x="434" y="1468"/>
                  </a:cubicBezTo>
                  <a:cubicBezTo>
                    <a:pt x="731" y="1863"/>
                    <a:pt x="1226" y="2071"/>
                    <a:pt x="1719" y="2071"/>
                  </a:cubicBezTo>
                  <a:cubicBezTo>
                    <a:pt x="2058" y="2071"/>
                    <a:pt x="2397" y="1972"/>
                    <a:pt x="2669" y="1768"/>
                  </a:cubicBezTo>
                  <a:cubicBezTo>
                    <a:pt x="1935" y="1168"/>
                    <a:pt x="1201" y="567"/>
                    <a:pt x="43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5"/>
            <p:cNvSpPr/>
            <p:nvPr/>
          </p:nvSpPr>
          <p:spPr>
            <a:xfrm>
              <a:off x="6849425" y="3338000"/>
              <a:ext cx="123450" cy="88425"/>
            </a:xfrm>
            <a:custGeom>
              <a:rect b="b" l="l" r="r" t="t"/>
              <a:pathLst>
                <a:path extrusionOk="0" h="3537" w="4938">
                  <a:moveTo>
                    <a:pt x="1" y="1"/>
                  </a:moveTo>
                  <a:lnTo>
                    <a:pt x="1" y="1"/>
                  </a:lnTo>
                  <a:cubicBezTo>
                    <a:pt x="1001" y="1835"/>
                    <a:pt x="2869" y="3169"/>
                    <a:pt x="4937" y="3536"/>
                  </a:cubicBezTo>
                  <a:cubicBezTo>
                    <a:pt x="3837" y="1768"/>
                    <a:pt x="2002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5"/>
            <p:cNvSpPr/>
            <p:nvPr/>
          </p:nvSpPr>
          <p:spPr>
            <a:xfrm>
              <a:off x="6997875" y="3396375"/>
              <a:ext cx="99250" cy="90100"/>
            </a:xfrm>
            <a:custGeom>
              <a:rect b="b" l="l" r="r" t="t"/>
              <a:pathLst>
                <a:path extrusionOk="0" h="3604" w="3970">
                  <a:moveTo>
                    <a:pt x="0" y="1"/>
                  </a:moveTo>
                  <a:lnTo>
                    <a:pt x="0" y="1"/>
                  </a:lnTo>
                  <a:cubicBezTo>
                    <a:pt x="400" y="1869"/>
                    <a:pt x="2068" y="3370"/>
                    <a:pt x="3970" y="3603"/>
                  </a:cubicBezTo>
                  <a:cubicBezTo>
                    <a:pt x="2635" y="2402"/>
                    <a:pt x="1334" y="1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5"/>
            <p:cNvSpPr/>
            <p:nvPr/>
          </p:nvSpPr>
          <p:spPr>
            <a:xfrm>
              <a:off x="7114625" y="3432225"/>
              <a:ext cx="115100" cy="86350"/>
            </a:xfrm>
            <a:custGeom>
              <a:rect b="b" l="l" r="r" t="t"/>
              <a:pathLst>
                <a:path extrusionOk="0" h="3454" w="4604">
                  <a:moveTo>
                    <a:pt x="0" y="1"/>
                  </a:moveTo>
                  <a:lnTo>
                    <a:pt x="0" y="1"/>
                  </a:lnTo>
                  <a:cubicBezTo>
                    <a:pt x="377" y="1950"/>
                    <a:pt x="2294" y="3454"/>
                    <a:pt x="4244" y="3454"/>
                  </a:cubicBezTo>
                  <a:cubicBezTo>
                    <a:pt x="4364" y="3454"/>
                    <a:pt x="4484" y="3448"/>
                    <a:pt x="4603" y="3437"/>
                  </a:cubicBezTo>
                  <a:cubicBezTo>
                    <a:pt x="3069" y="2303"/>
                    <a:pt x="1535" y="11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5"/>
            <p:cNvSpPr/>
            <p:nvPr/>
          </p:nvSpPr>
          <p:spPr>
            <a:xfrm>
              <a:off x="7251375" y="3479775"/>
              <a:ext cx="120950" cy="52700"/>
            </a:xfrm>
            <a:custGeom>
              <a:rect b="b" l="l" r="r" t="t"/>
              <a:pathLst>
                <a:path extrusionOk="0" h="2108" w="4838">
                  <a:moveTo>
                    <a:pt x="1" y="0"/>
                  </a:moveTo>
                  <a:lnTo>
                    <a:pt x="1" y="0"/>
                  </a:lnTo>
                  <a:cubicBezTo>
                    <a:pt x="883" y="1309"/>
                    <a:pt x="2468" y="2108"/>
                    <a:pt x="4033" y="2108"/>
                  </a:cubicBezTo>
                  <a:cubicBezTo>
                    <a:pt x="4303" y="2108"/>
                    <a:pt x="4572" y="2084"/>
                    <a:pt x="4837" y="2035"/>
                  </a:cubicBezTo>
                  <a:cubicBezTo>
                    <a:pt x="3236" y="1335"/>
                    <a:pt x="1602" y="6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8" name="Google Shape;1478;p55"/>
          <p:cNvGrpSpPr/>
          <p:nvPr/>
        </p:nvGrpSpPr>
        <p:grpSpPr>
          <a:xfrm flipH="1" rot="-5400000">
            <a:off x="-242271" y="786061"/>
            <a:ext cx="1910916" cy="2254718"/>
            <a:chOff x="1823150" y="1970175"/>
            <a:chExt cx="1103300" cy="1301800"/>
          </a:xfrm>
        </p:grpSpPr>
        <p:sp>
          <p:nvSpPr>
            <p:cNvPr id="1479" name="Google Shape;1479;p55"/>
            <p:cNvSpPr/>
            <p:nvPr/>
          </p:nvSpPr>
          <p:spPr>
            <a:xfrm>
              <a:off x="2097500" y="1970175"/>
              <a:ext cx="2525" cy="5050"/>
            </a:xfrm>
            <a:custGeom>
              <a:rect b="b" l="l" r="r" t="t"/>
              <a:pathLst>
                <a:path extrusionOk="0" fill="none" h="202" w="101">
                  <a:moveTo>
                    <a:pt x="101" y="1"/>
                  </a:moveTo>
                  <a:cubicBezTo>
                    <a:pt x="101" y="1"/>
                    <a:pt x="67" y="68"/>
                    <a:pt x="1" y="20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2908075" y="3271950"/>
              <a:ext cx="5025" cy="25"/>
            </a:xfrm>
            <a:custGeom>
              <a:rect b="b" l="l" r="r" t="t"/>
              <a:pathLst>
                <a:path extrusionOk="0" fill="none" h="1" w="201">
                  <a:moveTo>
                    <a:pt x="1" y="1"/>
                  </a:moveTo>
                  <a:cubicBezTo>
                    <a:pt x="134" y="1"/>
                    <a:pt x="201" y="1"/>
                    <a:pt x="20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1823150" y="2050250"/>
              <a:ext cx="1103300" cy="1218400"/>
            </a:xfrm>
            <a:custGeom>
              <a:rect b="b" l="l" r="r" t="t"/>
              <a:pathLst>
                <a:path extrusionOk="0" fill="none" h="48736" w="44132">
                  <a:moveTo>
                    <a:pt x="9407" y="0"/>
                  </a:moveTo>
                  <a:cubicBezTo>
                    <a:pt x="6038" y="6805"/>
                    <a:pt x="0" y="21983"/>
                    <a:pt x="14677" y="19214"/>
                  </a:cubicBezTo>
                  <a:cubicBezTo>
                    <a:pt x="33524" y="15678"/>
                    <a:pt x="44132" y="19447"/>
                    <a:pt x="38227" y="34658"/>
                  </a:cubicBezTo>
                  <a:cubicBezTo>
                    <a:pt x="33924" y="45800"/>
                    <a:pt x="38794" y="48235"/>
                    <a:pt x="41730" y="4873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2" name="Google Shape;1482;p55"/>
          <p:cNvGrpSpPr/>
          <p:nvPr/>
        </p:nvGrpSpPr>
        <p:grpSpPr>
          <a:xfrm flipH="1">
            <a:off x="823955" y="307573"/>
            <a:ext cx="1935831" cy="1729388"/>
            <a:chOff x="2471100" y="1830350"/>
            <a:chExt cx="2549830" cy="2277908"/>
          </a:xfrm>
        </p:grpSpPr>
        <p:sp>
          <p:nvSpPr>
            <p:cNvPr id="1483" name="Google Shape;1483;p55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5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5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5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5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5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5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5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5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5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5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5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5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5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5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5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5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5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5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5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55"/>
          <p:cNvGrpSpPr/>
          <p:nvPr/>
        </p:nvGrpSpPr>
        <p:grpSpPr>
          <a:xfrm flipH="1">
            <a:off x="5256912" y="2956375"/>
            <a:ext cx="330501" cy="420623"/>
            <a:chOff x="3828325" y="875775"/>
            <a:chExt cx="330501" cy="420623"/>
          </a:xfrm>
        </p:grpSpPr>
        <p:sp>
          <p:nvSpPr>
            <p:cNvPr id="1512" name="Google Shape;1512;p5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55"/>
          <p:cNvSpPr txBox="1"/>
          <p:nvPr/>
        </p:nvSpPr>
        <p:spPr>
          <a:xfrm>
            <a:off x="5256900" y="2387100"/>
            <a:ext cx="34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tamaran"/>
                <a:ea typeface="Catamaran"/>
                <a:cs typeface="Catamaran"/>
                <a:sym typeface="Catamaran"/>
              </a:rPr>
              <a:t>Big problems come in small packages</a:t>
            </a:r>
            <a:endParaRPr i="1" sz="12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0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Google Shape;3771;p6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Range</a:t>
            </a:r>
            <a:endParaRPr/>
          </a:p>
        </p:txBody>
      </p:sp>
      <p:sp>
        <p:nvSpPr>
          <p:cNvPr id="3772" name="Google Shape;3772;p64"/>
          <p:cNvSpPr txBox="1"/>
          <p:nvPr/>
        </p:nvSpPr>
        <p:spPr>
          <a:xfrm>
            <a:off x="1282175" y="3903650"/>
            <a:ext cx="70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Training and Validation data sets are split across alternate years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Spray data was collected for only 2 of 4 years in the training data set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773" name="Google Shape;37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3825"/>
            <a:ext cx="8839199" cy="16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4" name="Google Shape;3774;p64"/>
          <p:cNvPicPr preferRelativeResize="0"/>
          <p:nvPr/>
        </p:nvPicPr>
        <p:blipFill rotWithShape="1">
          <a:blip r:embed="rId3">
            <a:alphaModFix/>
          </a:blip>
          <a:srcRect b="77102" l="6340" r="687" t="5736"/>
          <a:stretch/>
        </p:blipFill>
        <p:spPr>
          <a:xfrm>
            <a:off x="713225" y="2076150"/>
            <a:ext cx="8217624" cy="2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778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6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Range</a:t>
            </a:r>
            <a:endParaRPr/>
          </a:p>
        </p:txBody>
      </p:sp>
      <p:sp>
        <p:nvSpPr>
          <p:cNvPr id="3780" name="Google Shape;3780;p65"/>
          <p:cNvSpPr txBox="1"/>
          <p:nvPr/>
        </p:nvSpPr>
        <p:spPr>
          <a:xfrm>
            <a:off x="1282175" y="3903650"/>
            <a:ext cx="70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Training and Validation data sets are split across alternate years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Spray data was collected for only 2 of 4 years in the training data set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781" name="Google Shape;37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75" y="1848275"/>
            <a:ext cx="6924849" cy="13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Distribution</a:t>
            </a:r>
            <a:endParaRPr/>
          </a:p>
        </p:txBody>
      </p:sp>
      <p:sp>
        <p:nvSpPr>
          <p:cNvPr id="3787" name="Google Shape;3787;p66"/>
          <p:cNvSpPr txBox="1"/>
          <p:nvPr/>
        </p:nvSpPr>
        <p:spPr>
          <a:xfrm>
            <a:off x="1282175" y="4222875"/>
            <a:ext cx="70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CULEX PIPIENS &amp; CULEX RESTUANS account for more than 99.5% of the data set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3788" name="Google Shape;3788;p66"/>
          <p:cNvGrpSpPr/>
          <p:nvPr/>
        </p:nvGrpSpPr>
        <p:grpSpPr>
          <a:xfrm>
            <a:off x="5216863" y="1751715"/>
            <a:ext cx="1636117" cy="1526144"/>
            <a:chOff x="729238" y="1179665"/>
            <a:chExt cx="1636117" cy="1526144"/>
          </a:xfrm>
        </p:grpSpPr>
        <p:grpSp>
          <p:nvGrpSpPr>
            <p:cNvPr id="3789" name="Google Shape;3789;p66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3790" name="Google Shape;3790;p66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66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66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66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66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66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66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66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66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66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0" name="Google Shape;3800;p66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3801" name="Google Shape;3801;p66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66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66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66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66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66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66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66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66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66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1" name="Google Shape;3811;p66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3812" name="Google Shape;3812;p66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66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66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66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66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66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66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66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66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66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2" name="Google Shape;3822;p66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3823" name="Google Shape;3823;p66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66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66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66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66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66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66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66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66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66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3" name="Google Shape;3833;p66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3834" name="Google Shape;3834;p66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66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66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66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66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66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66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66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66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66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4" name="Google Shape;3844;p66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3845" name="Google Shape;3845;p66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66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66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66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66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66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66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66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66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66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5" name="Google Shape;3855;p66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3856" name="Google Shape;3856;p66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66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66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66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66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66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66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66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66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66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6" name="Google Shape;3866;p66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3867" name="Google Shape;3867;p66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66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66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66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66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66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66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66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66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66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7" name="Google Shape;3877;p66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3878" name="Google Shape;3878;p66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66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66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66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66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66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66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66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66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66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8" name="Google Shape;3888;p66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3889" name="Google Shape;3889;p66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66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66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66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66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66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66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66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66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66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99" name="Google Shape;3899;p66"/>
          <p:cNvSpPr txBox="1"/>
          <p:nvPr/>
        </p:nvSpPr>
        <p:spPr>
          <a:xfrm>
            <a:off x="4793375" y="3442563"/>
            <a:ext cx="28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Only 1 in 100 mosquitos would NOT be </a:t>
            </a: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CULEX PIPIENS/RESTUANS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00" name="Google Shape;3900;p66"/>
          <p:cNvSpPr/>
          <p:nvPr/>
        </p:nvSpPr>
        <p:spPr>
          <a:xfrm>
            <a:off x="6973075" y="1849300"/>
            <a:ext cx="529100" cy="1573125"/>
          </a:xfrm>
          <a:custGeom>
            <a:rect b="b" l="l" r="r" t="t"/>
            <a:pathLst>
              <a:path extrusionOk="0" h="62925" w="21164">
                <a:moveTo>
                  <a:pt x="5523" y="62925"/>
                </a:moveTo>
                <a:cubicBezTo>
                  <a:pt x="8120" y="60131"/>
                  <a:pt x="22027" y="56646"/>
                  <a:pt x="21106" y="46158"/>
                </a:cubicBezTo>
                <a:cubicBezTo>
                  <a:pt x="20186" y="35671"/>
                  <a:pt x="3518" y="7693"/>
                  <a:pt x="0" y="0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3901" name="Google Shape;39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65" y="1115925"/>
            <a:ext cx="6528220" cy="3008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Distribution</a:t>
            </a:r>
            <a:endParaRPr/>
          </a:p>
        </p:txBody>
      </p:sp>
      <p:pic>
        <p:nvPicPr>
          <p:cNvPr id="3907" name="Google Shape;39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65" y="1115925"/>
            <a:ext cx="6528220" cy="3008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8" name="Google Shape;3908;p67"/>
          <p:cNvSpPr txBox="1"/>
          <p:nvPr/>
        </p:nvSpPr>
        <p:spPr>
          <a:xfrm>
            <a:off x="1282175" y="4222875"/>
            <a:ext cx="70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CULEX PIPIENS &amp; CULEX RESTUANS account for more than 99.5% of the data set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3909" name="Google Shape;3909;p67"/>
          <p:cNvGrpSpPr/>
          <p:nvPr/>
        </p:nvGrpSpPr>
        <p:grpSpPr>
          <a:xfrm>
            <a:off x="0" y="0"/>
            <a:ext cx="9159000" cy="5143500"/>
            <a:chOff x="0" y="0"/>
            <a:chExt cx="9159000" cy="5143500"/>
          </a:xfrm>
        </p:grpSpPr>
        <p:sp>
          <p:nvSpPr>
            <p:cNvPr id="3910" name="Google Shape;3910;p67"/>
            <p:cNvSpPr/>
            <p:nvPr/>
          </p:nvSpPr>
          <p:spPr>
            <a:xfrm>
              <a:off x="0" y="0"/>
              <a:ext cx="9159000" cy="1193400"/>
            </a:xfrm>
            <a:prstGeom prst="rect">
              <a:avLst/>
            </a:prstGeom>
            <a:solidFill>
              <a:srgbClr val="000000">
                <a:alpha val="8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67"/>
            <p:cNvSpPr/>
            <p:nvPr/>
          </p:nvSpPr>
          <p:spPr>
            <a:xfrm>
              <a:off x="3999400" y="1193400"/>
              <a:ext cx="5144700" cy="3950100"/>
            </a:xfrm>
            <a:prstGeom prst="rect">
              <a:avLst/>
            </a:prstGeom>
            <a:solidFill>
              <a:srgbClr val="000000">
                <a:alpha val="8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67"/>
            <p:cNvSpPr/>
            <p:nvPr/>
          </p:nvSpPr>
          <p:spPr>
            <a:xfrm>
              <a:off x="0" y="1193400"/>
              <a:ext cx="1395600" cy="3950100"/>
            </a:xfrm>
            <a:prstGeom prst="rect">
              <a:avLst/>
            </a:prstGeom>
            <a:solidFill>
              <a:srgbClr val="000000">
                <a:alpha val="8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67"/>
            <p:cNvSpPr/>
            <p:nvPr/>
          </p:nvSpPr>
          <p:spPr>
            <a:xfrm>
              <a:off x="1395600" y="4124675"/>
              <a:ext cx="2603700" cy="1018800"/>
            </a:xfrm>
            <a:prstGeom prst="rect">
              <a:avLst/>
            </a:prstGeom>
            <a:solidFill>
              <a:srgbClr val="000000">
                <a:alpha val="83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4" name="Google Shape;3914;p67"/>
          <p:cNvGrpSpPr/>
          <p:nvPr/>
        </p:nvGrpSpPr>
        <p:grpSpPr>
          <a:xfrm>
            <a:off x="5216863" y="1751715"/>
            <a:ext cx="1636117" cy="1526144"/>
            <a:chOff x="729238" y="1179665"/>
            <a:chExt cx="1636117" cy="1526144"/>
          </a:xfrm>
        </p:grpSpPr>
        <p:grpSp>
          <p:nvGrpSpPr>
            <p:cNvPr id="3915" name="Google Shape;3915;p67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3916" name="Google Shape;3916;p67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67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67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67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67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67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67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67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67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67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6" name="Google Shape;3926;p67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3927" name="Google Shape;3927;p67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67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67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67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67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67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67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67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67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67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7" name="Google Shape;3937;p67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3938" name="Google Shape;3938;p67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67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67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67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67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67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67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67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67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67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8" name="Google Shape;3948;p67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3949" name="Google Shape;3949;p67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67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67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67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67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67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67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67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67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67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9" name="Google Shape;3959;p67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3960" name="Google Shape;3960;p67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67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67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67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67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67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67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67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67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67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0" name="Google Shape;3970;p67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3971" name="Google Shape;3971;p67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67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67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67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67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67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67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67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67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67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1" name="Google Shape;3981;p67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3982" name="Google Shape;3982;p67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67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67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67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67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67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67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67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67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67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2" name="Google Shape;3992;p67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3993" name="Google Shape;3993;p67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67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67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67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67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67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67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67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67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67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3" name="Google Shape;4003;p67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4004" name="Google Shape;4004;p67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67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67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67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67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67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67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67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67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67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4" name="Google Shape;4014;p67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4015" name="Google Shape;4015;p67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67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67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67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67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67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67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67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67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67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5F8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25" name="Google Shape;4025;p67"/>
          <p:cNvSpPr txBox="1"/>
          <p:nvPr/>
        </p:nvSpPr>
        <p:spPr>
          <a:xfrm>
            <a:off x="4793375" y="3442563"/>
            <a:ext cx="28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Only 1 in 100 mosquitos would NOT be </a:t>
            </a: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CULEX PIPIENS/RESTUANS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26" name="Google Shape;4026;p67"/>
          <p:cNvSpPr/>
          <p:nvPr/>
        </p:nvSpPr>
        <p:spPr>
          <a:xfrm>
            <a:off x="6973075" y="1849300"/>
            <a:ext cx="529100" cy="1573125"/>
          </a:xfrm>
          <a:custGeom>
            <a:rect b="b" l="l" r="r" t="t"/>
            <a:pathLst>
              <a:path extrusionOk="0" h="62925" w="21164">
                <a:moveTo>
                  <a:pt x="5523" y="62925"/>
                </a:moveTo>
                <a:cubicBezTo>
                  <a:pt x="8120" y="60131"/>
                  <a:pt x="22027" y="56646"/>
                  <a:pt x="21106" y="46158"/>
                </a:cubicBezTo>
                <a:cubicBezTo>
                  <a:pt x="20186" y="35671"/>
                  <a:pt x="3518" y="7693"/>
                  <a:pt x="0" y="0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6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Direction over Chicago</a:t>
            </a:r>
            <a:endParaRPr/>
          </a:p>
        </p:txBody>
      </p:sp>
      <p:pic>
        <p:nvPicPr>
          <p:cNvPr id="4032" name="Google Shape;4032;p68"/>
          <p:cNvPicPr preferRelativeResize="0"/>
          <p:nvPr/>
        </p:nvPicPr>
        <p:blipFill rotWithShape="1">
          <a:blip r:embed="rId3">
            <a:alphaModFix/>
          </a:blip>
          <a:srcRect b="0" l="1390" r="0" t="0"/>
          <a:stretch/>
        </p:blipFill>
        <p:spPr>
          <a:xfrm>
            <a:off x="1102675" y="1506175"/>
            <a:ext cx="4213426" cy="2857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33" name="Google Shape;4033;p68"/>
          <p:cNvSpPr txBox="1"/>
          <p:nvPr/>
        </p:nvSpPr>
        <p:spPr>
          <a:xfrm>
            <a:off x="5676100" y="2303863"/>
            <a:ext cx="313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Data provided was rounded off to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nearest 10 degrees.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Prevailing winds are from 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predominantly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from the 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>
                <a:latin typeface="Catamaran"/>
                <a:ea typeface="Catamaran"/>
                <a:cs typeface="Catamaran"/>
                <a:sym typeface="Catamaran"/>
              </a:rPr>
              <a:t>~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20</a:t>
            </a:r>
            <a:r>
              <a:rPr b="1" baseline="30000" lang="en">
                <a:latin typeface="Catamaran"/>
                <a:ea typeface="Catamaran"/>
                <a:cs typeface="Catamaran"/>
                <a:sym typeface="Catamaran"/>
              </a:rPr>
              <a:t>o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 and ~210</a:t>
            </a:r>
            <a:r>
              <a:rPr b="1" baseline="30000" lang="en">
                <a:latin typeface="Catamaran"/>
                <a:ea typeface="Catamaran"/>
                <a:cs typeface="Catamaran"/>
                <a:sym typeface="Catamaran"/>
              </a:rPr>
              <a:t>o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 direction.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34" name="Google Shape;4034;p68"/>
          <p:cNvSpPr/>
          <p:nvPr/>
        </p:nvSpPr>
        <p:spPr>
          <a:xfrm>
            <a:off x="1740800" y="1977525"/>
            <a:ext cx="680400" cy="729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5" name="Google Shape;4035;p68"/>
          <p:cNvSpPr/>
          <p:nvPr/>
        </p:nvSpPr>
        <p:spPr>
          <a:xfrm>
            <a:off x="3140850" y="1977525"/>
            <a:ext cx="680400" cy="729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0" name="Google Shape;40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150" y="152400"/>
            <a:ext cx="6298584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5" name="Google Shape;4045;p70"/>
          <p:cNvPicPr preferRelativeResize="0"/>
          <p:nvPr/>
        </p:nvPicPr>
        <p:blipFill rotWithShape="1">
          <a:blip r:embed="rId3">
            <a:alphaModFix/>
          </a:blip>
          <a:srcRect b="0" l="62714" r="0" t="0"/>
          <a:stretch/>
        </p:blipFill>
        <p:spPr>
          <a:xfrm>
            <a:off x="5695825" y="599050"/>
            <a:ext cx="3295776" cy="394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6" name="Google Shape;4046;p70"/>
          <p:cNvPicPr preferRelativeResize="0"/>
          <p:nvPr/>
        </p:nvPicPr>
        <p:blipFill rotWithShape="1">
          <a:blip r:embed="rId3">
            <a:alphaModFix/>
          </a:blip>
          <a:srcRect b="0" l="0" r="37284" t="0"/>
          <a:stretch/>
        </p:blipFill>
        <p:spPr>
          <a:xfrm>
            <a:off x="152325" y="599050"/>
            <a:ext cx="5543501" cy="3945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7" name="Google Shape;4047;p70"/>
          <p:cNvGrpSpPr/>
          <p:nvPr/>
        </p:nvGrpSpPr>
        <p:grpSpPr>
          <a:xfrm>
            <a:off x="719500" y="647600"/>
            <a:ext cx="3979925" cy="3814825"/>
            <a:chOff x="719500" y="647600"/>
            <a:chExt cx="3979925" cy="3814825"/>
          </a:xfrm>
        </p:grpSpPr>
        <p:sp>
          <p:nvSpPr>
            <p:cNvPr id="4048" name="Google Shape;4048;p70"/>
            <p:cNvSpPr/>
            <p:nvPr/>
          </p:nvSpPr>
          <p:spPr>
            <a:xfrm flipH="1" rot="10800000">
              <a:off x="2224850" y="1116975"/>
              <a:ext cx="1554000" cy="3255300"/>
            </a:xfrm>
            <a:prstGeom prst="rtTriangl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70"/>
            <p:cNvSpPr txBox="1"/>
            <p:nvPr/>
          </p:nvSpPr>
          <p:spPr>
            <a:xfrm>
              <a:off x="3233625" y="2934025"/>
              <a:ext cx="146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 = 391.90 km</a:t>
              </a:r>
              <a:endParaRPr/>
            </a:p>
          </p:txBody>
        </p:sp>
        <p:sp>
          <p:nvSpPr>
            <p:cNvPr id="4050" name="Google Shape;4050;p70"/>
            <p:cNvSpPr txBox="1"/>
            <p:nvPr/>
          </p:nvSpPr>
          <p:spPr>
            <a:xfrm>
              <a:off x="719500" y="2439700"/>
              <a:ext cx="14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 = 379.88 km</a:t>
              </a:r>
              <a:endParaRPr/>
            </a:p>
          </p:txBody>
        </p:sp>
        <p:sp>
          <p:nvSpPr>
            <p:cNvPr id="4051" name="Google Shape;4051;p70"/>
            <p:cNvSpPr txBox="1"/>
            <p:nvPr/>
          </p:nvSpPr>
          <p:spPr>
            <a:xfrm>
              <a:off x="2329424" y="647600"/>
              <a:ext cx="127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 = 92.52 km</a:t>
              </a:r>
              <a:endParaRPr/>
            </a:p>
          </p:txBody>
        </p:sp>
        <p:cxnSp>
          <p:nvCxnSpPr>
            <p:cNvPr id="4052" name="Google Shape;4052;p70"/>
            <p:cNvCxnSpPr/>
            <p:nvPr/>
          </p:nvCxnSpPr>
          <p:spPr>
            <a:xfrm flipH="1" rot="10800000">
              <a:off x="2388325" y="1204125"/>
              <a:ext cx="1689000" cy="32583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4053" name="Google Shape;4053;p70"/>
            <p:cNvSpPr/>
            <p:nvPr/>
          </p:nvSpPr>
          <p:spPr>
            <a:xfrm>
              <a:off x="1938625" y="3424750"/>
              <a:ext cx="581700" cy="5793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70"/>
            <p:cNvSpPr txBox="1"/>
            <p:nvPr/>
          </p:nvSpPr>
          <p:spPr>
            <a:xfrm>
              <a:off x="2282349" y="2934025"/>
              <a:ext cx="51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Ө ?</a:t>
              </a:r>
              <a:endParaRPr/>
            </a:p>
          </p:txBody>
        </p:sp>
      </p:grpSp>
      <p:sp>
        <p:nvSpPr>
          <p:cNvPr id="4055" name="Google Shape;4055;p70"/>
          <p:cNvSpPr txBox="1"/>
          <p:nvPr/>
        </p:nvSpPr>
        <p:spPr>
          <a:xfrm>
            <a:off x="5414725" y="2124063"/>
            <a:ext cx="282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 Ө = (1/2bc) * (b</a:t>
            </a:r>
            <a:r>
              <a:rPr baseline="30000" lang="en"/>
              <a:t>2</a:t>
            </a:r>
            <a:r>
              <a:rPr lang="en"/>
              <a:t> + </a:t>
            </a:r>
            <a:r>
              <a:rPr lang="en">
                <a:solidFill>
                  <a:schemeClr val="dk1"/>
                </a:solidFill>
              </a:rPr>
              <a:t>c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 sz="1500">
                <a:solidFill>
                  <a:schemeClr val="dk1"/>
                </a:solidFill>
              </a:rPr>
              <a:t> - 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cos Ө = 0.971746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Ө = 13.652</a:t>
            </a:r>
            <a:r>
              <a:rPr baseline="30000" lang="en">
                <a:solidFill>
                  <a:schemeClr val="dk1"/>
                </a:solidFill>
              </a:rPr>
              <a:t>o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056" name="Google Shape;4056;p70"/>
          <p:cNvSpPr txBox="1"/>
          <p:nvPr/>
        </p:nvSpPr>
        <p:spPr>
          <a:xfrm rot="-4296521">
            <a:off x="6741375" y="1086833"/>
            <a:ext cx="996497" cy="323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A86E8"/>
                </a:solidFill>
              </a:rPr>
              <a:t>Lake Michigan</a:t>
            </a:r>
            <a:endParaRPr b="1" sz="9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4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4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71"/>
          <p:cNvSpPr txBox="1"/>
          <p:nvPr>
            <p:ph type="title"/>
          </p:nvPr>
        </p:nvSpPr>
        <p:spPr>
          <a:xfrm>
            <a:off x="246900" y="445025"/>
            <a:ext cx="86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Strong Linear Correlation with Response</a:t>
            </a:r>
            <a:endParaRPr/>
          </a:p>
        </p:txBody>
      </p:sp>
      <p:pic>
        <p:nvPicPr>
          <p:cNvPr id="4062" name="Google Shape;40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25" y="1306300"/>
            <a:ext cx="4842951" cy="32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3" name="Google Shape;406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300" y="1306304"/>
            <a:ext cx="3697974" cy="3083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7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Hotspots</a:t>
            </a:r>
            <a:endParaRPr/>
          </a:p>
        </p:txBody>
      </p:sp>
      <p:pic>
        <p:nvPicPr>
          <p:cNvPr id="4069" name="Google Shape;4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225" y="118350"/>
            <a:ext cx="5223726" cy="41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70" name="Google Shape;4070;p72"/>
          <p:cNvSpPr txBox="1"/>
          <p:nvPr/>
        </p:nvSpPr>
        <p:spPr>
          <a:xfrm>
            <a:off x="256450" y="1327439"/>
            <a:ext cx="278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Hotspots tend to result in rapid growth rate of the number of mosquitoes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The high number of mosquitoes puts the area at a higher risk of WNV prevalence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71" name="Google Shape;4071;p72"/>
          <p:cNvSpPr/>
          <p:nvPr/>
        </p:nvSpPr>
        <p:spPr>
          <a:xfrm>
            <a:off x="2102750" y="3978225"/>
            <a:ext cx="234600" cy="226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72"/>
          <p:cNvSpPr/>
          <p:nvPr/>
        </p:nvSpPr>
        <p:spPr>
          <a:xfrm>
            <a:off x="2043950" y="3505350"/>
            <a:ext cx="352200" cy="340500"/>
          </a:xfrm>
          <a:prstGeom prst="ellipse">
            <a:avLst/>
          </a:prstGeom>
          <a:solidFill>
            <a:srgbClr val="00C3B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p72"/>
          <p:cNvSpPr txBox="1"/>
          <p:nvPr/>
        </p:nvSpPr>
        <p:spPr>
          <a:xfrm>
            <a:off x="2288275" y="3891525"/>
            <a:ext cx="9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N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o Wnv</a:t>
            </a:r>
            <a:endParaRPr sz="1200"/>
          </a:p>
        </p:txBody>
      </p:sp>
      <p:sp>
        <p:nvSpPr>
          <p:cNvPr id="4074" name="Google Shape;4074;p72"/>
          <p:cNvSpPr txBox="1"/>
          <p:nvPr/>
        </p:nvSpPr>
        <p:spPr>
          <a:xfrm>
            <a:off x="2288275" y="3367800"/>
            <a:ext cx="93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Wnv Present</a:t>
            </a:r>
            <a:endParaRPr sz="1200"/>
          </a:p>
        </p:txBody>
      </p:sp>
      <p:cxnSp>
        <p:nvCxnSpPr>
          <p:cNvPr id="4075" name="Google Shape;4075;p72"/>
          <p:cNvCxnSpPr/>
          <p:nvPr/>
        </p:nvCxnSpPr>
        <p:spPr>
          <a:xfrm>
            <a:off x="1869425" y="3580000"/>
            <a:ext cx="0" cy="6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076" name="Google Shape;4076;p72"/>
          <p:cNvSpPr txBox="1"/>
          <p:nvPr/>
        </p:nvSpPr>
        <p:spPr>
          <a:xfrm>
            <a:off x="818125" y="3632800"/>
            <a:ext cx="96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"/>
                <a:ea typeface="Catamaran"/>
                <a:cs typeface="Catamaran"/>
                <a:sym typeface="Catamaran"/>
              </a:rPr>
              <a:t>Size: Higher </a:t>
            </a:r>
            <a:r>
              <a:rPr lang="en" sz="900">
                <a:latin typeface="Catamaran"/>
                <a:ea typeface="Catamaran"/>
                <a:cs typeface="Catamaran"/>
                <a:sym typeface="Catamaran"/>
              </a:rPr>
              <a:t>NumMosquitos</a:t>
            </a:r>
            <a:endParaRPr sz="900"/>
          </a:p>
        </p:txBody>
      </p:sp>
      <p:pic>
        <p:nvPicPr>
          <p:cNvPr id="4077" name="Google Shape;4077;p72"/>
          <p:cNvPicPr preferRelativeResize="0"/>
          <p:nvPr/>
        </p:nvPicPr>
        <p:blipFill rotWithShape="1">
          <a:blip r:embed="rId4">
            <a:alphaModFix/>
          </a:blip>
          <a:srcRect b="0" l="0" r="0" t="66345"/>
          <a:stretch/>
        </p:blipFill>
        <p:spPr>
          <a:xfrm>
            <a:off x="3404175" y="4265700"/>
            <a:ext cx="5223724" cy="8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7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Hotspots</a:t>
            </a:r>
            <a:endParaRPr/>
          </a:p>
        </p:txBody>
      </p:sp>
      <p:pic>
        <p:nvPicPr>
          <p:cNvPr id="4083" name="Google Shape;40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225" y="118350"/>
            <a:ext cx="5223726" cy="41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84" name="Google Shape;4084;p73"/>
          <p:cNvSpPr txBox="1"/>
          <p:nvPr/>
        </p:nvSpPr>
        <p:spPr>
          <a:xfrm>
            <a:off x="256450" y="1327439"/>
            <a:ext cx="278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Hotspots tend to result in rapid growth rate of the number of mosquitoes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The high number of mosquitoes puts the area at a higher risk of WNV prevalence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85" name="Google Shape;4085;p73"/>
          <p:cNvSpPr/>
          <p:nvPr/>
        </p:nvSpPr>
        <p:spPr>
          <a:xfrm>
            <a:off x="3298300" y="118350"/>
            <a:ext cx="5223600" cy="1077600"/>
          </a:xfrm>
          <a:prstGeom prst="rect">
            <a:avLst/>
          </a:prstGeom>
          <a:solidFill>
            <a:srgbClr val="000000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6" name="Google Shape;4086;p73"/>
          <p:cNvGrpSpPr/>
          <p:nvPr/>
        </p:nvGrpSpPr>
        <p:grpSpPr>
          <a:xfrm>
            <a:off x="3225175" y="0"/>
            <a:ext cx="5369975" cy="4260825"/>
            <a:chOff x="3225175" y="379725"/>
            <a:chExt cx="5369975" cy="4260825"/>
          </a:xfrm>
        </p:grpSpPr>
        <p:sp>
          <p:nvSpPr>
            <p:cNvPr id="4087" name="Google Shape;4087;p73"/>
            <p:cNvSpPr/>
            <p:nvPr/>
          </p:nvSpPr>
          <p:spPr>
            <a:xfrm>
              <a:off x="3225325" y="4586250"/>
              <a:ext cx="5369700" cy="543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73"/>
            <p:cNvSpPr/>
            <p:nvPr/>
          </p:nvSpPr>
          <p:spPr>
            <a:xfrm>
              <a:off x="3298375" y="1573125"/>
              <a:ext cx="5223600" cy="20121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73"/>
            <p:cNvSpPr/>
            <p:nvPr/>
          </p:nvSpPr>
          <p:spPr>
            <a:xfrm>
              <a:off x="3225250" y="379725"/>
              <a:ext cx="5369700" cy="1185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73"/>
            <p:cNvSpPr/>
            <p:nvPr/>
          </p:nvSpPr>
          <p:spPr>
            <a:xfrm>
              <a:off x="3225175" y="498225"/>
              <a:ext cx="73200" cy="40881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73"/>
            <p:cNvSpPr/>
            <p:nvPr/>
          </p:nvSpPr>
          <p:spPr>
            <a:xfrm>
              <a:off x="8521950" y="498225"/>
              <a:ext cx="73200" cy="40881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2" name="Google Shape;4092;p73"/>
          <p:cNvSpPr/>
          <p:nvPr/>
        </p:nvSpPr>
        <p:spPr>
          <a:xfrm>
            <a:off x="3298300" y="3205450"/>
            <a:ext cx="5223600" cy="1001100"/>
          </a:xfrm>
          <a:prstGeom prst="rect">
            <a:avLst/>
          </a:prstGeom>
          <a:solidFill>
            <a:srgbClr val="000000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3" name="Google Shape;4093;p73"/>
          <p:cNvSpPr/>
          <p:nvPr/>
        </p:nvSpPr>
        <p:spPr>
          <a:xfrm>
            <a:off x="2102750" y="3978225"/>
            <a:ext cx="234600" cy="226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73"/>
          <p:cNvSpPr/>
          <p:nvPr/>
        </p:nvSpPr>
        <p:spPr>
          <a:xfrm>
            <a:off x="2043950" y="3505350"/>
            <a:ext cx="352200" cy="340500"/>
          </a:xfrm>
          <a:prstGeom prst="ellipse">
            <a:avLst/>
          </a:prstGeom>
          <a:solidFill>
            <a:srgbClr val="00C3B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73"/>
          <p:cNvSpPr txBox="1"/>
          <p:nvPr/>
        </p:nvSpPr>
        <p:spPr>
          <a:xfrm>
            <a:off x="2288275" y="3891525"/>
            <a:ext cx="9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No Wnv</a:t>
            </a:r>
            <a:endParaRPr sz="1200"/>
          </a:p>
        </p:txBody>
      </p:sp>
      <p:sp>
        <p:nvSpPr>
          <p:cNvPr id="4096" name="Google Shape;4096;p73"/>
          <p:cNvSpPr txBox="1"/>
          <p:nvPr/>
        </p:nvSpPr>
        <p:spPr>
          <a:xfrm>
            <a:off x="2288275" y="3367800"/>
            <a:ext cx="93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Wnv Present</a:t>
            </a:r>
            <a:endParaRPr sz="1200"/>
          </a:p>
        </p:txBody>
      </p:sp>
      <p:cxnSp>
        <p:nvCxnSpPr>
          <p:cNvPr id="4097" name="Google Shape;4097;p73"/>
          <p:cNvCxnSpPr/>
          <p:nvPr/>
        </p:nvCxnSpPr>
        <p:spPr>
          <a:xfrm>
            <a:off x="1869425" y="3580000"/>
            <a:ext cx="0" cy="6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098" name="Google Shape;4098;p73"/>
          <p:cNvSpPr txBox="1"/>
          <p:nvPr/>
        </p:nvSpPr>
        <p:spPr>
          <a:xfrm>
            <a:off x="818125" y="3632800"/>
            <a:ext cx="96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"/>
                <a:ea typeface="Catamaran"/>
                <a:cs typeface="Catamaran"/>
                <a:sym typeface="Catamaran"/>
              </a:rPr>
              <a:t>Size: Higher NumMosquitos</a:t>
            </a:r>
            <a:endParaRPr sz="900"/>
          </a:p>
        </p:txBody>
      </p:sp>
      <p:pic>
        <p:nvPicPr>
          <p:cNvPr id="4099" name="Google Shape;4099;p73"/>
          <p:cNvPicPr preferRelativeResize="0"/>
          <p:nvPr/>
        </p:nvPicPr>
        <p:blipFill rotWithShape="1">
          <a:blip r:embed="rId4">
            <a:alphaModFix/>
          </a:blip>
          <a:srcRect b="0" l="0" r="0" t="66345"/>
          <a:stretch/>
        </p:blipFill>
        <p:spPr>
          <a:xfrm>
            <a:off x="3404175" y="4265700"/>
            <a:ext cx="5223724" cy="8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56"/>
          <p:cNvSpPr txBox="1"/>
          <p:nvPr>
            <p:ph type="title"/>
          </p:nvPr>
        </p:nvSpPr>
        <p:spPr>
          <a:xfrm>
            <a:off x="713225" y="2347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Contents</a:t>
            </a:r>
            <a:endParaRPr u="sng"/>
          </a:p>
        </p:txBody>
      </p:sp>
      <p:sp>
        <p:nvSpPr>
          <p:cNvPr id="1530" name="Google Shape;1530;p56"/>
          <p:cNvSpPr txBox="1"/>
          <p:nvPr>
            <p:ph idx="1" type="subTitle"/>
          </p:nvPr>
        </p:nvSpPr>
        <p:spPr>
          <a:xfrm>
            <a:off x="5035162" y="824063"/>
            <a:ext cx="3469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big deal?</a:t>
            </a:r>
            <a:endParaRPr/>
          </a:p>
        </p:txBody>
      </p:sp>
      <p:sp>
        <p:nvSpPr>
          <p:cNvPr id="1531" name="Google Shape;1531;p56"/>
          <p:cNvSpPr txBox="1"/>
          <p:nvPr>
            <p:ph idx="5" type="subTitle"/>
          </p:nvPr>
        </p:nvSpPr>
        <p:spPr>
          <a:xfrm>
            <a:off x="5035163" y="1214788"/>
            <a:ext cx="39201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Background &amp; Motivations</a:t>
            </a:r>
            <a:endParaRPr sz="1300"/>
          </a:p>
        </p:txBody>
      </p:sp>
      <p:sp>
        <p:nvSpPr>
          <p:cNvPr id="1532" name="Google Shape;1532;p56"/>
          <p:cNvSpPr txBox="1"/>
          <p:nvPr>
            <p:ph idx="9" type="title"/>
          </p:nvPr>
        </p:nvSpPr>
        <p:spPr>
          <a:xfrm>
            <a:off x="4172035" y="837238"/>
            <a:ext cx="872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533" name="Google Shape;1533;p56"/>
          <p:cNvGrpSpPr/>
          <p:nvPr/>
        </p:nvGrpSpPr>
        <p:grpSpPr>
          <a:xfrm flipH="1">
            <a:off x="3393362" y="1336213"/>
            <a:ext cx="330501" cy="420623"/>
            <a:chOff x="3828325" y="875775"/>
            <a:chExt cx="330501" cy="420623"/>
          </a:xfrm>
        </p:grpSpPr>
        <p:sp>
          <p:nvSpPr>
            <p:cNvPr id="1534" name="Google Shape;1534;p5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6" name="Google Shape;1546;p56"/>
          <p:cNvSpPr/>
          <p:nvPr/>
        </p:nvSpPr>
        <p:spPr>
          <a:xfrm>
            <a:off x="6280975" y="36755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56"/>
          <p:cNvSpPr txBox="1"/>
          <p:nvPr>
            <p:ph idx="1" type="subTitle"/>
          </p:nvPr>
        </p:nvSpPr>
        <p:spPr>
          <a:xfrm>
            <a:off x="5035162" y="1635400"/>
            <a:ext cx="3469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know?</a:t>
            </a:r>
            <a:endParaRPr/>
          </a:p>
        </p:txBody>
      </p:sp>
      <p:sp>
        <p:nvSpPr>
          <p:cNvPr id="1548" name="Google Shape;1548;p56"/>
          <p:cNvSpPr txBox="1"/>
          <p:nvPr>
            <p:ph idx="5" type="subTitle"/>
          </p:nvPr>
        </p:nvSpPr>
        <p:spPr>
          <a:xfrm>
            <a:off x="5035163" y="2029525"/>
            <a:ext cx="39201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Data Collection &amp; Exploration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WNV Modelling &amp; Model Interpretation</a:t>
            </a:r>
            <a:endParaRPr sz="1300"/>
          </a:p>
        </p:txBody>
      </p:sp>
      <p:sp>
        <p:nvSpPr>
          <p:cNvPr id="1549" name="Google Shape;1549;p56"/>
          <p:cNvSpPr txBox="1"/>
          <p:nvPr>
            <p:ph idx="9" type="title"/>
          </p:nvPr>
        </p:nvSpPr>
        <p:spPr>
          <a:xfrm>
            <a:off x="4172035" y="1648575"/>
            <a:ext cx="872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0" name="Google Shape;1550;p56"/>
          <p:cNvSpPr txBox="1"/>
          <p:nvPr>
            <p:ph idx="1" type="subTitle"/>
          </p:nvPr>
        </p:nvSpPr>
        <p:spPr>
          <a:xfrm>
            <a:off x="5035150" y="2657188"/>
            <a:ext cx="3469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will it cost?</a:t>
            </a:r>
            <a:endParaRPr/>
          </a:p>
        </p:txBody>
      </p:sp>
      <p:sp>
        <p:nvSpPr>
          <p:cNvPr id="1551" name="Google Shape;1551;p56"/>
          <p:cNvSpPr txBox="1"/>
          <p:nvPr>
            <p:ph idx="5" type="subTitle"/>
          </p:nvPr>
        </p:nvSpPr>
        <p:spPr>
          <a:xfrm>
            <a:off x="5035150" y="3047913"/>
            <a:ext cx="39201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Cost Benefit Analysis</a:t>
            </a:r>
            <a:endParaRPr sz="1300"/>
          </a:p>
        </p:txBody>
      </p:sp>
      <p:sp>
        <p:nvSpPr>
          <p:cNvPr id="1552" name="Google Shape;1552;p56"/>
          <p:cNvSpPr txBox="1"/>
          <p:nvPr>
            <p:ph idx="9" type="title"/>
          </p:nvPr>
        </p:nvSpPr>
        <p:spPr>
          <a:xfrm>
            <a:off x="4172022" y="2670363"/>
            <a:ext cx="872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53" name="Google Shape;1553;p56"/>
          <p:cNvSpPr txBox="1"/>
          <p:nvPr>
            <p:ph idx="1" type="subTitle"/>
          </p:nvPr>
        </p:nvSpPr>
        <p:spPr>
          <a:xfrm>
            <a:off x="5035150" y="3468525"/>
            <a:ext cx="3469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do?</a:t>
            </a:r>
            <a:endParaRPr/>
          </a:p>
        </p:txBody>
      </p:sp>
      <p:sp>
        <p:nvSpPr>
          <p:cNvPr id="1554" name="Google Shape;1554;p56"/>
          <p:cNvSpPr txBox="1"/>
          <p:nvPr>
            <p:ph idx="5" type="subTitle"/>
          </p:nvPr>
        </p:nvSpPr>
        <p:spPr>
          <a:xfrm>
            <a:off x="5035150" y="3859250"/>
            <a:ext cx="39201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Conclusions &amp; Recommendations</a:t>
            </a:r>
            <a:endParaRPr sz="1300"/>
          </a:p>
        </p:txBody>
      </p:sp>
      <p:sp>
        <p:nvSpPr>
          <p:cNvPr id="1555" name="Google Shape;1555;p56"/>
          <p:cNvSpPr txBox="1"/>
          <p:nvPr>
            <p:ph idx="9" type="title"/>
          </p:nvPr>
        </p:nvSpPr>
        <p:spPr>
          <a:xfrm>
            <a:off x="4172022" y="3481700"/>
            <a:ext cx="872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74"/>
          <p:cNvSpPr txBox="1"/>
          <p:nvPr>
            <p:ph type="title"/>
          </p:nvPr>
        </p:nvSpPr>
        <p:spPr>
          <a:xfrm>
            <a:off x="4648500" y="2500488"/>
            <a:ext cx="35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What do we know?</a:t>
            </a:r>
            <a:endParaRPr sz="3800"/>
          </a:p>
        </p:txBody>
      </p:sp>
      <p:sp>
        <p:nvSpPr>
          <p:cNvPr id="4105" name="Google Shape;4105;p74"/>
          <p:cNvSpPr txBox="1"/>
          <p:nvPr>
            <p:ph idx="1" type="subTitle"/>
          </p:nvPr>
        </p:nvSpPr>
        <p:spPr>
          <a:xfrm>
            <a:off x="5106300" y="3518077"/>
            <a:ext cx="3059700" cy="3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i="1" lang="en" sz="1200"/>
              <a:t>Feature Engineering &amp; Data Modelling</a:t>
            </a:r>
            <a:endParaRPr i="1" sz="1200"/>
          </a:p>
        </p:txBody>
      </p:sp>
      <p:sp>
        <p:nvSpPr>
          <p:cNvPr id="4106" name="Google Shape;4106;p74"/>
          <p:cNvSpPr txBox="1"/>
          <p:nvPr>
            <p:ph idx="2" type="title"/>
          </p:nvPr>
        </p:nvSpPr>
        <p:spPr>
          <a:xfrm>
            <a:off x="6377300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107" name="Google Shape;4107;p74"/>
          <p:cNvGrpSpPr/>
          <p:nvPr/>
        </p:nvGrpSpPr>
        <p:grpSpPr>
          <a:xfrm>
            <a:off x="763670" y="1288324"/>
            <a:ext cx="3191493" cy="2709236"/>
            <a:chOff x="3501442" y="1990944"/>
            <a:chExt cx="2491213" cy="2340795"/>
          </a:xfrm>
        </p:grpSpPr>
        <p:sp>
          <p:nvSpPr>
            <p:cNvPr id="4108" name="Google Shape;4108;p74"/>
            <p:cNvSpPr/>
            <p:nvPr/>
          </p:nvSpPr>
          <p:spPr>
            <a:xfrm>
              <a:off x="3519543" y="3822423"/>
              <a:ext cx="123767" cy="54305"/>
            </a:xfrm>
            <a:custGeom>
              <a:rect b="b" l="l" r="r" t="t"/>
              <a:pathLst>
                <a:path extrusionOk="0" h="1734" w="3952">
                  <a:moveTo>
                    <a:pt x="0" y="1"/>
                  </a:moveTo>
                  <a:lnTo>
                    <a:pt x="2037" y="821"/>
                  </a:lnTo>
                  <a:lnTo>
                    <a:pt x="3496" y="1733"/>
                  </a:lnTo>
                  <a:lnTo>
                    <a:pt x="3952" y="1034"/>
                  </a:lnTo>
                  <a:lnTo>
                    <a:pt x="2979" y="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74"/>
            <p:cNvSpPr/>
            <p:nvPr/>
          </p:nvSpPr>
          <p:spPr>
            <a:xfrm>
              <a:off x="3519543" y="3795772"/>
              <a:ext cx="93295" cy="32414"/>
            </a:xfrm>
            <a:custGeom>
              <a:rect b="b" l="l" r="r" t="t"/>
              <a:pathLst>
                <a:path extrusionOk="0" h="1035" w="2979">
                  <a:moveTo>
                    <a:pt x="2432" y="1"/>
                  </a:moveTo>
                  <a:lnTo>
                    <a:pt x="0" y="852"/>
                  </a:lnTo>
                  <a:lnTo>
                    <a:pt x="2979" y="1034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74"/>
            <p:cNvSpPr/>
            <p:nvPr/>
          </p:nvSpPr>
          <p:spPr>
            <a:xfrm>
              <a:off x="3601407" y="3506398"/>
              <a:ext cx="114246" cy="80956"/>
            </a:xfrm>
            <a:custGeom>
              <a:rect b="b" l="l" r="r" t="t"/>
              <a:pathLst>
                <a:path extrusionOk="0" h="2585" w="3648">
                  <a:moveTo>
                    <a:pt x="608" y="0"/>
                  </a:moveTo>
                  <a:lnTo>
                    <a:pt x="608" y="31"/>
                  </a:lnTo>
                  <a:cubicBezTo>
                    <a:pt x="274" y="31"/>
                    <a:pt x="0" y="578"/>
                    <a:pt x="0" y="1307"/>
                  </a:cubicBezTo>
                  <a:cubicBezTo>
                    <a:pt x="0" y="2037"/>
                    <a:pt x="274" y="2584"/>
                    <a:pt x="608" y="2584"/>
                  </a:cubicBezTo>
                  <a:lnTo>
                    <a:pt x="3648" y="2584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74"/>
            <p:cNvSpPr/>
            <p:nvPr/>
          </p:nvSpPr>
          <p:spPr>
            <a:xfrm>
              <a:off x="3601407" y="3840524"/>
              <a:ext cx="114246" cy="244652"/>
            </a:xfrm>
            <a:custGeom>
              <a:rect b="b" l="l" r="r" t="t"/>
              <a:pathLst>
                <a:path extrusionOk="0" h="7812" w="3648">
                  <a:moveTo>
                    <a:pt x="1854" y="0"/>
                  </a:moveTo>
                  <a:cubicBezTo>
                    <a:pt x="821" y="0"/>
                    <a:pt x="0" y="1733"/>
                    <a:pt x="0" y="3891"/>
                  </a:cubicBezTo>
                  <a:cubicBezTo>
                    <a:pt x="0" y="6079"/>
                    <a:pt x="821" y="7812"/>
                    <a:pt x="1854" y="7812"/>
                  </a:cubicBezTo>
                  <a:lnTo>
                    <a:pt x="3648" y="7812"/>
                  </a:lnTo>
                  <a:lnTo>
                    <a:pt x="3648" y="31"/>
                  </a:lnTo>
                  <a:lnTo>
                    <a:pt x="1854" y="3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74"/>
            <p:cNvSpPr/>
            <p:nvPr/>
          </p:nvSpPr>
          <p:spPr>
            <a:xfrm>
              <a:off x="3658499" y="3432144"/>
              <a:ext cx="57154" cy="40024"/>
            </a:xfrm>
            <a:custGeom>
              <a:rect b="b" l="l" r="r" t="t"/>
              <a:pathLst>
                <a:path extrusionOk="0" h="1278" w="1825">
                  <a:moveTo>
                    <a:pt x="305" y="1"/>
                  </a:moveTo>
                  <a:cubicBezTo>
                    <a:pt x="153" y="1"/>
                    <a:pt x="1" y="305"/>
                    <a:pt x="1" y="639"/>
                  </a:cubicBezTo>
                  <a:cubicBezTo>
                    <a:pt x="1" y="973"/>
                    <a:pt x="153" y="1277"/>
                    <a:pt x="305" y="1277"/>
                  </a:cubicBezTo>
                  <a:lnTo>
                    <a:pt x="1825" y="1277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74"/>
            <p:cNvSpPr/>
            <p:nvPr/>
          </p:nvSpPr>
          <p:spPr>
            <a:xfrm>
              <a:off x="3536674" y="3908108"/>
              <a:ext cx="117096" cy="54273"/>
            </a:xfrm>
            <a:custGeom>
              <a:rect b="b" l="l" r="r" t="t"/>
              <a:pathLst>
                <a:path extrusionOk="0" h="1733" w="3739">
                  <a:moveTo>
                    <a:pt x="487" y="0"/>
                  </a:moveTo>
                  <a:lnTo>
                    <a:pt x="487" y="0"/>
                  </a:lnTo>
                  <a:cubicBezTo>
                    <a:pt x="183" y="152"/>
                    <a:pt x="0" y="456"/>
                    <a:pt x="0" y="791"/>
                  </a:cubicBezTo>
                  <a:cubicBezTo>
                    <a:pt x="0" y="1247"/>
                    <a:pt x="395" y="1642"/>
                    <a:pt x="851" y="1672"/>
                  </a:cubicBezTo>
                  <a:lnTo>
                    <a:pt x="2128" y="1733"/>
                  </a:lnTo>
                  <a:lnTo>
                    <a:pt x="3161" y="1672"/>
                  </a:lnTo>
                  <a:cubicBezTo>
                    <a:pt x="3465" y="1642"/>
                    <a:pt x="3739" y="1368"/>
                    <a:pt x="3739" y="1064"/>
                  </a:cubicBezTo>
                  <a:lnTo>
                    <a:pt x="3739" y="1064"/>
                  </a:lnTo>
                  <a:cubicBezTo>
                    <a:pt x="3617" y="1125"/>
                    <a:pt x="3496" y="1247"/>
                    <a:pt x="3344" y="1277"/>
                  </a:cubicBezTo>
                  <a:cubicBezTo>
                    <a:pt x="3165" y="1326"/>
                    <a:pt x="2977" y="1357"/>
                    <a:pt x="2786" y="1357"/>
                  </a:cubicBezTo>
                  <a:cubicBezTo>
                    <a:pt x="2619" y="1357"/>
                    <a:pt x="2450" y="1333"/>
                    <a:pt x="2280" y="1277"/>
                  </a:cubicBezTo>
                  <a:cubicBezTo>
                    <a:pt x="2341" y="973"/>
                    <a:pt x="2280" y="639"/>
                    <a:pt x="2189" y="365"/>
                  </a:cubicBezTo>
                  <a:cubicBezTo>
                    <a:pt x="2037" y="639"/>
                    <a:pt x="1946" y="943"/>
                    <a:pt x="1976" y="1277"/>
                  </a:cubicBezTo>
                  <a:cubicBezTo>
                    <a:pt x="1581" y="1277"/>
                    <a:pt x="1155" y="1216"/>
                    <a:pt x="730" y="1216"/>
                  </a:cubicBezTo>
                  <a:cubicBezTo>
                    <a:pt x="699" y="1125"/>
                    <a:pt x="669" y="1095"/>
                    <a:pt x="608" y="1034"/>
                  </a:cubicBezTo>
                  <a:cubicBezTo>
                    <a:pt x="456" y="669"/>
                    <a:pt x="426" y="335"/>
                    <a:pt x="487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74"/>
            <p:cNvSpPr/>
            <p:nvPr/>
          </p:nvSpPr>
          <p:spPr>
            <a:xfrm>
              <a:off x="3549984" y="3902564"/>
              <a:ext cx="102847" cy="44847"/>
            </a:xfrm>
            <a:custGeom>
              <a:rect b="b" l="l" r="r" t="t"/>
              <a:pathLst>
                <a:path extrusionOk="0" h="1432" w="3284">
                  <a:moveTo>
                    <a:pt x="425" y="0"/>
                  </a:moveTo>
                  <a:cubicBezTo>
                    <a:pt x="307" y="0"/>
                    <a:pt x="199" y="43"/>
                    <a:pt x="92" y="86"/>
                  </a:cubicBezTo>
                  <a:cubicBezTo>
                    <a:pt x="1" y="421"/>
                    <a:pt x="31" y="816"/>
                    <a:pt x="183" y="1120"/>
                  </a:cubicBezTo>
                  <a:cubicBezTo>
                    <a:pt x="244" y="1180"/>
                    <a:pt x="274" y="1272"/>
                    <a:pt x="305" y="1302"/>
                  </a:cubicBezTo>
                  <a:cubicBezTo>
                    <a:pt x="730" y="1302"/>
                    <a:pt x="1156" y="1393"/>
                    <a:pt x="1551" y="1393"/>
                  </a:cubicBezTo>
                  <a:cubicBezTo>
                    <a:pt x="1521" y="1089"/>
                    <a:pt x="1642" y="785"/>
                    <a:pt x="1764" y="481"/>
                  </a:cubicBezTo>
                  <a:cubicBezTo>
                    <a:pt x="1855" y="785"/>
                    <a:pt x="1916" y="1089"/>
                    <a:pt x="1855" y="1393"/>
                  </a:cubicBezTo>
                  <a:cubicBezTo>
                    <a:pt x="1996" y="1417"/>
                    <a:pt x="2138" y="1431"/>
                    <a:pt x="2275" y="1431"/>
                  </a:cubicBezTo>
                  <a:cubicBezTo>
                    <a:pt x="2493" y="1431"/>
                    <a:pt x="2702" y="1395"/>
                    <a:pt x="2888" y="1302"/>
                  </a:cubicBezTo>
                  <a:cubicBezTo>
                    <a:pt x="3040" y="1241"/>
                    <a:pt x="3162" y="1150"/>
                    <a:pt x="3284" y="1089"/>
                  </a:cubicBezTo>
                  <a:cubicBezTo>
                    <a:pt x="3284" y="907"/>
                    <a:pt x="3132" y="664"/>
                    <a:pt x="2858" y="542"/>
                  </a:cubicBezTo>
                  <a:lnTo>
                    <a:pt x="1977" y="238"/>
                  </a:lnTo>
                  <a:lnTo>
                    <a:pt x="578" y="25"/>
                  </a:lnTo>
                  <a:cubicBezTo>
                    <a:pt x="525" y="8"/>
                    <a:pt x="474" y="0"/>
                    <a:pt x="425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74"/>
            <p:cNvSpPr/>
            <p:nvPr/>
          </p:nvSpPr>
          <p:spPr>
            <a:xfrm>
              <a:off x="3562354" y="3957589"/>
              <a:ext cx="90476" cy="44972"/>
            </a:xfrm>
            <a:custGeom>
              <a:rect b="b" l="l" r="r" t="t"/>
              <a:pathLst>
                <a:path extrusionOk="0" h="1436" w="2889">
                  <a:moveTo>
                    <a:pt x="1" y="1"/>
                  </a:moveTo>
                  <a:lnTo>
                    <a:pt x="1" y="457"/>
                  </a:lnTo>
                  <a:cubicBezTo>
                    <a:pt x="1" y="730"/>
                    <a:pt x="62" y="974"/>
                    <a:pt x="214" y="1156"/>
                  </a:cubicBezTo>
                  <a:cubicBezTo>
                    <a:pt x="613" y="1342"/>
                    <a:pt x="1035" y="1435"/>
                    <a:pt x="1480" y="1435"/>
                  </a:cubicBezTo>
                  <a:cubicBezTo>
                    <a:pt x="1544" y="1435"/>
                    <a:pt x="1608" y="1433"/>
                    <a:pt x="1673" y="1430"/>
                  </a:cubicBezTo>
                  <a:cubicBezTo>
                    <a:pt x="1551" y="1065"/>
                    <a:pt x="1521" y="730"/>
                    <a:pt x="1551" y="396"/>
                  </a:cubicBezTo>
                  <a:lnTo>
                    <a:pt x="1551" y="396"/>
                  </a:lnTo>
                  <a:cubicBezTo>
                    <a:pt x="1703" y="670"/>
                    <a:pt x="1855" y="1004"/>
                    <a:pt x="1886" y="1308"/>
                  </a:cubicBezTo>
                  <a:cubicBezTo>
                    <a:pt x="2220" y="1278"/>
                    <a:pt x="2524" y="1065"/>
                    <a:pt x="2767" y="852"/>
                  </a:cubicBezTo>
                  <a:lnTo>
                    <a:pt x="2889" y="730"/>
                  </a:lnTo>
                  <a:cubicBezTo>
                    <a:pt x="2889" y="609"/>
                    <a:pt x="2889" y="518"/>
                    <a:pt x="2797" y="396"/>
                  </a:cubicBezTo>
                  <a:cubicBezTo>
                    <a:pt x="2676" y="214"/>
                    <a:pt x="2493" y="92"/>
                    <a:pt x="2281" y="92"/>
                  </a:cubicBezTo>
                  <a:lnTo>
                    <a:pt x="1278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74"/>
            <p:cNvSpPr/>
            <p:nvPr/>
          </p:nvSpPr>
          <p:spPr>
            <a:xfrm>
              <a:off x="3571875" y="3969991"/>
              <a:ext cx="81895" cy="41151"/>
            </a:xfrm>
            <a:custGeom>
              <a:rect b="b" l="l" r="r" t="t"/>
              <a:pathLst>
                <a:path extrusionOk="0" h="1314" w="2615">
                  <a:moveTo>
                    <a:pt x="1278" y="0"/>
                  </a:moveTo>
                  <a:cubicBezTo>
                    <a:pt x="1247" y="334"/>
                    <a:pt x="1278" y="669"/>
                    <a:pt x="1399" y="1034"/>
                  </a:cubicBezTo>
                  <a:cubicBezTo>
                    <a:pt x="1341" y="1037"/>
                    <a:pt x="1283" y="1039"/>
                    <a:pt x="1224" y="1039"/>
                  </a:cubicBezTo>
                  <a:cubicBezTo>
                    <a:pt x="820" y="1039"/>
                    <a:pt x="399" y="950"/>
                    <a:pt x="1" y="790"/>
                  </a:cubicBezTo>
                  <a:lnTo>
                    <a:pt x="1" y="790"/>
                  </a:lnTo>
                  <a:cubicBezTo>
                    <a:pt x="153" y="1034"/>
                    <a:pt x="396" y="1186"/>
                    <a:pt x="670" y="1246"/>
                  </a:cubicBezTo>
                  <a:lnTo>
                    <a:pt x="943" y="1277"/>
                  </a:lnTo>
                  <a:cubicBezTo>
                    <a:pt x="1027" y="1302"/>
                    <a:pt x="1111" y="1313"/>
                    <a:pt x="1194" y="1313"/>
                  </a:cubicBezTo>
                  <a:cubicBezTo>
                    <a:pt x="1412" y="1313"/>
                    <a:pt x="1626" y="1235"/>
                    <a:pt x="1825" y="1125"/>
                  </a:cubicBezTo>
                  <a:lnTo>
                    <a:pt x="2341" y="790"/>
                  </a:lnTo>
                  <a:cubicBezTo>
                    <a:pt x="2524" y="669"/>
                    <a:pt x="2615" y="517"/>
                    <a:pt x="2615" y="334"/>
                  </a:cubicBezTo>
                  <a:lnTo>
                    <a:pt x="2615" y="334"/>
                  </a:lnTo>
                  <a:lnTo>
                    <a:pt x="2493" y="456"/>
                  </a:lnTo>
                  <a:cubicBezTo>
                    <a:pt x="2281" y="669"/>
                    <a:pt x="1916" y="821"/>
                    <a:pt x="1612" y="912"/>
                  </a:cubicBezTo>
                  <a:cubicBezTo>
                    <a:pt x="1582" y="608"/>
                    <a:pt x="1430" y="274"/>
                    <a:pt x="1278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74"/>
            <p:cNvSpPr/>
            <p:nvPr/>
          </p:nvSpPr>
          <p:spPr>
            <a:xfrm>
              <a:off x="3501442" y="3829094"/>
              <a:ext cx="135198" cy="91228"/>
            </a:xfrm>
            <a:custGeom>
              <a:rect b="b" l="l" r="r" t="t"/>
              <a:pathLst>
                <a:path extrusionOk="0" h="2913" w="4317">
                  <a:moveTo>
                    <a:pt x="213" y="1"/>
                  </a:moveTo>
                  <a:cubicBezTo>
                    <a:pt x="153" y="122"/>
                    <a:pt x="61" y="244"/>
                    <a:pt x="31" y="396"/>
                  </a:cubicBezTo>
                  <a:cubicBezTo>
                    <a:pt x="1" y="700"/>
                    <a:pt x="153" y="1034"/>
                    <a:pt x="426" y="1186"/>
                  </a:cubicBezTo>
                  <a:lnTo>
                    <a:pt x="3192" y="2827"/>
                  </a:lnTo>
                  <a:cubicBezTo>
                    <a:pt x="3307" y="2885"/>
                    <a:pt x="3431" y="2912"/>
                    <a:pt x="3554" y="2912"/>
                  </a:cubicBezTo>
                  <a:cubicBezTo>
                    <a:pt x="3823" y="2912"/>
                    <a:pt x="4089" y="2783"/>
                    <a:pt x="4256" y="2554"/>
                  </a:cubicBezTo>
                  <a:cubicBezTo>
                    <a:pt x="4286" y="2523"/>
                    <a:pt x="4286" y="2432"/>
                    <a:pt x="4317" y="2402"/>
                  </a:cubicBezTo>
                  <a:lnTo>
                    <a:pt x="4317" y="2402"/>
                  </a:lnTo>
                  <a:cubicBezTo>
                    <a:pt x="4226" y="2493"/>
                    <a:pt x="4104" y="2554"/>
                    <a:pt x="3952" y="2554"/>
                  </a:cubicBezTo>
                  <a:cubicBezTo>
                    <a:pt x="3709" y="2554"/>
                    <a:pt x="3496" y="2493"/>
                    <a:pt x="3253" y="2402"/>
                  </a:cubicBezTo>
                  <a:cubicBezTo>
                    <a:pt x="3040" y="2280"/>
                    <a:pt x="2858" y="2128"/>
                    <a:pt x="2645" y="2037"/>
                  </a:cubicBezTo>
                  <a:cubicBezTo>
                    <a:pt x="2767" y="1794"/>
                    <a:pt x="2858" y="1490"/>
                    <a:pt x="2888" y="1216"/>
                  </a:cubicBezTo>
                  <a:lnTo>
                    <a:pt x="2888" y="1216"/>
                  </a:lnTo>
                  <a:cubicBezTo>
                    <a:pt x="2645" y="1429"/>
                    <a:pt x="2493" y="1642"/>
                    <a:pt x="2402" y="1915"/>
                  </a:cubicBezTo>
                  <a:lnTo>
                    <a:pt x="913" y="1064"/>
                  </a:lnTo>
                  <a:cubicBezTo>
                    <a:pt x="973" y="821"/>
                    <a:pt x="1064" y="578"/>
                    <a:pt x="1125" y="304"/>
                  </a:cubicBezTo>
                  <a:lnTo>
                    <a:pt x="1125" y="304"/>
                  </a:lnTo>
                  <a:cubicBezTo>
                    <a:pt x="913" y="456"/>
                    <a:pt x="761" y="700"/>
                    <a:pt x="669" y="973"/>
                  </a:cubicBezTo>
                  <a:cubicBezTo>
                    <a:pt x="487" y="852"/>
                    <a:pt x="335" y="608"/>
                    <a:pt x="274" y="426"/>
                  </a:cubicBezTo>
                  <a:cubicBezTo>
                    <a:pt x="213" y="304"/>
                    <a:pt x="213" y="153"/>
                    <a:pt x="213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74"/>
            <p:cNvSpPr/>
            <p:nvPr/>
          </p:nvSpPr>
          <p:spPr>
            <a:xfrm>
              <a:off x="3508113" y="3821014"/>
              <a:ext cx="133287" cy="85998"/>
            </a:xfrm>
            <a:custGeom>
              <a:rect b="b" l="l" r="r" t="t"/>
              <a:pathLst>
                <a:path extrusionOk="0" h="2746" w="4256">
                  <a:moveTo>
                    <a:pt x="587" y="1"/>
                  </a:moveTo>
                  <a:cubicBezTo>
                    <a:pt x="373" y="1"/>
                    <a:pt x="160" y="88"/>
                    <a:pt x="0" y="228"/>
                  </a:cubicBezTo>
                  <a:cubicBezTo>
                    <a:pt x="0" y="380"/>
                    <a:pt x="0" y="502"/>
                    <a:pt x="61" y="654"/>
                  </a:cubicBezTo>
                  <a:cubicBezTo>
                    <a:pt x="122" y="866"/>
                    <a:pt x="274" y="1079"/>
                    <a:pt x="456" y="1170"/>
                  </a:cubicBezTo>
                  <a:cubicBezTo>
                    <a:pt x="578" y="897"/>
                    <a:pt x="730" y="684"/>
                    <a:pt x="912" y="532"/>
                  </a:cubicBezTo>
                  <a:lnTo>
                    <a:pt x="912" y="532"/>
                  </a:lnTo>
                  <a:cubicBezTo>
                    <a:pt x="851" y="806"/>
                    <a:pt x="760" y="1018"/>
                    <a:pt x="700" y="1292"/>
                  </a:cubicBezTo>
                  <a:lnTo>
                    <a:pt x="2189" y="2113"/>
                  </a:lnTo>
                  <a:cubicBezTo>
                    <a:pt x="2280" y="1869"/>
                    <a:pt x="2432" y="1626"/>
                    <a:pt x="2675" y="1444"/>
                  </a:cubicBezTo>
                  <a:lnTo>
                    <a:pt x="2675" y="1444"/>
                  </a:lnTo>
                  <a:cubicBezTo>
                    <a:pt x="2645" y="1718"/>
                    <a:pt x="2554" y="2021"/>
                    <a:pt x="2432" y="2234"/>
                  </a:cubicBezTo>
                  <a:cubicBezTo>
                    <a:pt x="2645" y="2386"/>
                    <a:pt x="2858" y="2538"/>
                    <a:pt x="3040" y="2629"/>
                  </a:cubicBezTo>
                  <a:cubicBezTo>
                    <a:pt x="3215" y="2695"/>
                    <a:pt x="3375" y="2745"/>
                    <a:pt x="3541" y="2745"/>
                  </a:cubicBezTo>
                  <a:cubicBezTo>
                    <a:pt x="3606" y="2745"/>
                    <a:pt x="3671" y="2738"/>
                    <a:pt x="3739" y="2721"/>
                  </a:cubicBezTo>
                  <a:cubicBezTo>
                    <a:pt x="3891" y="2690"/>
                    <a:pt x="4013" y="2660"/>
                    <a:pt x="4104" y="2599"/>
                  </a:cubicBezTo>
                  <a:cubicBezTo>
                    <a:pt x="4256" y="2234"/>
                    <a:pt x="4104" y="1839"/>
                    <a:pt x="3739" y="1626"/>
                  </a:cubicBezTo>
                  <a:lnTo>
                    <a:pt x="912" y="76"/>
                  </a:lnTo>
                  <a:cubicBezTo>
                    <a:pt x="808" y="24"/>
                    <a:pt x="697" y="1"/>
                    <a:pt x="587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74"/>
            <p:cNvSpPr/>
            <p:nvPr/>
          </p:nvSpPr>
          <p:spPr>
            <a:xfrm>
              <a:off x="3576635" y="3737709"/>
              <a:ext cx="78106" cy="118036"/>
            </a:xfrm>
            <a:custGeom>
              <a:rect b="b" l="l" r="r" t="t"/>
              <a:pathLst>
                <a:path extrusionOk="0" h="3769" w="2494">
                  <a:moveTo>
                    <a:pt x="943" y="1"/>
                  </a:moveTo>
                  <a:cubicBezTo>
                    <a:pt x="609" y="1"/>
                    <a:pt x="305" y="183"/>
                    <a:pt x="153" y="487"/>
                  </a:cubicBezTo>
                  <a:cubicBezTo>
                    <a:pt x="1" y="791"/>
                    <a:pt x="1" y="1125"/>
                    <a:pt x="183" y="1429"/>
                  </a:cubicBezTo>
                  <a:lnTo>
                    <a:pt x="1369" y="3374"/>
                  </a:lnTo>
                  <a:cubicBezTo>
                    <a:pt x="1512" y="3640"/>
                    <a:pt x="1779" y="3769"/>
                    <a:pt x="2058" y="3769"/>
                  </a:cubicBezTo>
                  <a:cubicBezTo>
                    <a:pt x="2194" y="3769"/>
                    <a:pt x="2334" y="3738"/>
                    <a:pt x="2463" y="3678"/>
                  </a:cubicBezTo>
                  <a:lnTo>
                    <a:pt x="2493" y="3648"/>
                  </a:lnTo>
                  <a:lnTo>
                    <a:pt x="2463" y="3648"/>
                  </a:lnTo>
                  <a:cubicBezTo>
                    <a:pt x="2129" y="3526"/>
                    <a:pt x="1855" y="3344"/>
                    <a:pt x="1612" y="3071"/>
                  </a:cubicBezTo>
                  <a:cubicBezTo>
                    <a:pt x="1399" y="2858"/>
                    <a:pt x="1247" y="2554"/>
                    <a:pt x="1065" y="2280"/>
                  </a:cubicBezTo>
                  <a:lnTo>
                    <a:pt x="700" y="1703"/>
                  </a:lnTo>
                  <a:cubicBezTo>
                    <a:pt x="609" y="1520"/>
                    <a:pt x="487" y="1338"/>
                    <a:pt x="457" y="1095"/>
                  </a:cubicBezTo>
                  <a:cubicBezTo>
                    <a:pt x="396" y="882"/>
                    <a:pt x="487" y="608"/>
                    <a:pt x="609" y="426"/>
                  </a:cubicBezTo>
                  <a:cubicBezTo>
                    <a:pt x="670" y="274"/>
                    <a:pt x="791" y="122"/>
                    <a:pt x="943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74"/>
            <p:cNvSpPr/>
            <p:nvPr/>
          </p:nvSpPr>
          <p:spPr>
            <a:xfrm>
              <a:off x="3588066" y="3736770"/>
              <a:ext cx="81895" cy="111396"/>
            </a:xfrm>
            <a:custGeom>
              <a:rect b="b" l="l" r="r" t="t"/>
              <a:pathLst>
                <a:path extrusionOk="0" h="3557" w="2615">
                  <a:moveTo>
                    <a:pt x="517" y="0"/>
                  </a:moveTo>
                  <a:cubicBezTo>
                    <a:pt x="426" y="122"/>
                    <a:pt x="305" y="274"/>
                    <a:pt x="183" y="426"/>
                  </a:cubicBezTo>
                  <a:cubicBezTo>
                    <a:pt x="61" y="608"/>
                    <a:pt x="1" y="882"/>
                    <a:pt x="31" y="1094"/>
                  </a:cubicBezTo>
                  <a:cubicBezTo>
                    <a:pt x="92" y="1338"/>
                    <a:pt x="183" y="1520"/>
                    <a:pt x="305" y="1702"/>
                  </a:cubicBezTo>
                  <a:lnTo>
                    <a:pt x="639" y="2280"/>
                  </a:lnTo>
                  <a:cubicBezTo>
                    <a:pt x="821" y="2553"/>
                    <a:pt x="973" y="2857"/>
                    <a:pt x="1216" y="3070"/>
                  </a:cubicBezTo>
                  <a:cubicBezTo>
                    <a:pt x="1460" y="3313"/>
                    <a:pt x="1703" y="3496"/>
                    <a:pt x="2037" y="3556"/>
                  </a:cubicBezTo>
                  <a:lnTo>
                    <a:pt x="2098" y="3556"/>
                  </a:lnTo>
                  <a:cubicBezTo>
                    <a:pt x="2463" y="3404"/>
                    <a:pt x="2615" y="2949"/>
                    <a:pt x="2432" y="2584"/>
                  </a:cubicBezTo>
                  <a:lnTo>
                    <a:pt x="1642" y="578"/>
                  </a:lnTo>
                  <a:cubicBezTo>
                    <a:pt x="1490" y="213"/>
                    <a:pt x="1125" y="0"/>
                    <a:pt x="761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74"/>
            <p:cNvSpPr/>
            <p:nvPr/>
          </p:nvSpPr>
          <p:spPr>
            <a:xfrm>
              <a:off x="4682769" y="2943811"/>
              <a:ext cx="338918" cy="907205"/>
            </a:xfrm>
            <a:custGeom>
              <a:rect b="b" l="l" r="r" t="t"/>
              <a:pathLst>
                <a:path extrusionOk="0" h="28968" w="10822">
                  <a:moveTo>
                    <a:pt x="4043" y="1"/>
                  </a:moveTo>
                  <a:lnTo>
                    <a:pt x="4803" y="1885"/>
                  </a:lnTo>
                  <a:lnTo>
                    <a:pt x="4894" y="6475"/>
                  </a:lnTo>
                  <a:cubicBezTo>
                    <a:pt x="4925" y="8633"/>
                    <a:pt x="4864" y="10761"/>
                    <a:pt x="4560" y="12919"/>
                  </a:cubicBezTo>
                  <a:cubicBezTo>
                    <a:pt x="4165" y="15776"/>
                    <a:pt x="3527" y="18603"/>
                    <a:pt x="2615" y="21338"/>
                  </a:cubicBezTo>
                  <a:lnTo>
                    <a:pt x="1" y="28968"/>
                  </a:lnTo>
                  <a:cubicBezTo>
                    <a:pt x="1" y="28968"/>
                    <a:pt x="8056" y="21582"/>
                    <a:pt x="10518" y="14499"/>
                  </a:cubicBezTo>
                  <a:lnTo>
                    <a:pt x="6657" y="10882"/>
                  </a:lnTo>
                  <a:lnTo>
                    <a:pt x="10822" y="8511"/>
                  </a:lnTo>
                  <a:cubicBezTo>
                    <a:pt x="10822" y="8511"/>
                    <a:pt x="8846" y="2432"/>
                    <a:pt x="40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74"/>
            <p:cNvSpPr/>
            <p:nvPr/>
          </p:nvSpPr>
          <p:spPr>
            <a:xfrm>
              <a:off x="4321052" y="2976193"/>
              <a:ext cx="1002411" cy="1354576"/>
            </a:xfrm>
            <a:custGeom>
              <a:rect b="b" l="l" r="r" t="t"/>
              <a:pathLst>
                <a:path extrusionOk="0" h="43253" w="32008">
                  <a:moveTo>
                    <a:pt x="13557" y="0"/>
                  </a:moveTo>
                  <a:lnTo>
                    <a:pt x="3587" y="4894"/>
                  </a:lnTo>
                  <a:lnTo>
                    <a:pt x="608" y="17630"/>
                  </a:lnTo>
                  <a:cubicBezTo>
                    <a:pt x="0" y="20092"/>
                    <a:pt x="1307" y="22645"/>
                    <a:pt x="3617" y="23678"/>
                  </a:cubicBezTo>
                  <a:lnTo>
                    <a:pt x="3678" y="23709"/>
                  </a:lnTo>
                  <a:cubicBezTo>
                    <a:pt x="4955" y="24256"/>
                    <a:pt x="5867" y="25350"/>
                    <a:pt x="6171" y="26687"/>
                  </a:cubicBezTo>
                  <a:lnTo>
                    <a:pt x="6475" y="27964"/>
                  </a:lnTo>
                  <a:cubicBezTo>
                    <a:pt x="7143" y="30852"/>
                    <a:pt x="7113" y="33861"/>
                    <a:pt x="6323" y="36718"/>
                  </a:cubicBezTo>
                  <a:lnTo>
                    <a:pt x="4499" y="43253"/>
                  </a:lnTo>
                  <a:lnTo>
                    <a:pt x="32007" y="43253"/>
                  </a:lnTo>
                  <a:cubicBezTo>
                    <a:pt x="31642" y="40396"/>
                    <a:pt x="30882" y="37660"/>
                    <a:pt x="29758" y="35046"/>
                  </a:cubicBezTo>
                  <a:lnTo>
                    <a:pt x="28208" y="31551"/>
                  </a:lnTo>
                  <a:cubicBezTo>
                    <a:pt x="27083" y="29149"/>
                    <a:pt x="26566" y="26566"/>
                    <a:pt x="26566" y="23952"/>
                  </a:cubicBezTo>
                  <a:lnTo>
                    <a:pt x="26566" y="3344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74"/>
            <p:cNvSpPr/>
            <p:nvPr/>
          </p:nvSpPr>
          <p:spPr>
            <a:xfrm>
              <a:off x="4526676" y="2709637"/>
              <a:ext cx="312242" cy="673004"/>
            </a:xfrm>
            <a:custGeom>
              <a:rect b="b" l="l" r="r" t="t"/>
              <a:pathLst>
                <a:path extrusionOk="0" h="18512" w="6931">
                  <a:moveTo>
                    <a:pt x="3769" y="1"/>
                  </a:moveTo>
                  <a:lnTo>
                    <a:pt x="3709" y="61"/>
                  </a:lnTo>
                  <a:cubicBezTo>
                    <a:pt x="3982" y="1277"/>
                    <a:pt x="4043" y="2523"/>
                    <a:pt x="3830" y="3739"/>
                  </a:cubicBezTo>
                  <a:cubicBezTo>
                    <a:pt x="3648" y="4955"/>
                    <a:pt x="3192" y="6141"/>
                    <a:pt x="2371" y="7022"/>
                  </a:cubicBezTo>
                  <a:cubicBezTo>
                    <a:pt x="1763" y="7660"/>
                    <a:pt x="943" y="8116"/>
                    <a:pt x="92" y="8268"/>
                  </a:cubicBezTo>
                  <a:lnTo>
                    <a:pt x="699" y="9727"/>
                  </a:lnTo>
                  <a:lnTo>
                    <a:pt x="365" y="11825"/>
                  </a:lnTo>
                  <a:cubicBezTo>
                    <a:pt x="244" y="12584"/>
                    <a:pt x="122" y="13344"/>
                    <a:pt x="61" y="14104"/>
                  </a:cubicBezTo>
                  <a:cubicBezTo>
                    <a:pt x="0" y="15350"/>
                    <a:pt x="61" y="16627"/>
                    <a:pt x="213" y="17904"/>
                  </a:cubicBezTo>
                  <a:cubicBezTo>
                    <a:pt x="1186" y="18147"/>
                    <a:pt x="2219" y="18390"/>
                    <a:pt x="3253" y="18512"/>
                  </a:cubicBezTo>
                  <a:cubicBezTo>
                    <a:pt x="4377" y="18512"/>
                    <a:pt x="5472" y="18420"/>
                    <a:pt x="6596" y="18268"/>
                  </a:cubicBezTo>
                  <a:cubicBezTo>
                    <a:pt x="6839" y="16141"/>
                    <a:pt x="6931" y="14013"/>
                    <a:pt x="6870" y="11855"/>
                  </a:cubicBezTo>
                  <a:lnTo>
                    <a:pt x="6779" y="7235"/>
                  </a:lnTo>
                  <a:lnTo>
                    <a:pt x="6019" y="5381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74"/>
            <p:cNvSpPr/>
            <p:nvPr/>
          </p:nvSpPr>
          <p:spPr>
            <a:xfrm>
              <a:off x="4115422" y="2244710"/>
              <a:ext cx="708277" cy="644890"/>
            </a:xfrm>
            <a:custGeom>
              <a:rect b="b" l="l" r="r" t="t"/>
              <a:pathLst>
                <a:path extrusionOk="0" h="20592" w="22616">
                  <a:moveTo>
                    <a:pt x="9963" y="1"/>
                  </a:moveTo>
                  <a:cubicBezTo>
                    <a:pt x="9074" y="1"/>
                    <a:pt x="8186" y="112"/>
                    <a:pt x="7326" y="348"/>
                  </a:cubicBezTo>
                  <a:cubicBezTo>
                    <a:pt x="4743" y="1016"/>
                    <a:pt x="2463" y="2779"/>
                    <a:pt x="1277" y="5120"/>
                  </a:cubicBezTo>
                  <a:cubicBezTo>
                    <a:pt x="1" y="7673"/>
                    <a:pt x="31" y="10743"/>
                    <a:pt x="974" y="13448"/>
                  </a:cubicBezTo>
                  <a:cubicBezTo>
                    <a:pt x="1946" y="16153"/>
                    <a:pt x="3648" y="18494"/>
                    <a:pt x="5624" y="20591"/>
                  </a:cubicBezTo>
                  <a:cubicBezTo>
                    <a:pt x="10639" y="20287"/>
                    <a:pt x="16111" y="18919"/>
                    <a:pt x="20518" y="16457"/>
                  </a:cubicBezTo>
                  <a:cubicBezTo>
                    <a:pt x="22220" y="12810"/>
                    <a:pt x="22615" y="8554"/>
                    <a:pt x="21582" y="4664"/>
                  </a:cubicBezTo>
                  <a:cubicBezTo>
                    <a:pt x="21247" y="3387"/>
                    <a:pt x="20700" y="2080"/>
                    <a:pt x="19636" y="1290"/>
                  </a:cubicBezTo>
                  <a:cubicBezTo>
                    <a:pt x="18974" y="769"/>
                    <a:pt x="18098" y="502"/>
                    <a:pt x="17234" y="502"/>
                  </a:cubicBezTo>
                  <a:cubicBezTo>
                    <a:pt x="16435" y="502"/>
                    <a:pt x="15646" y="731"/>
                    <a:pt x="15047" y="1199"/>
                  </a:cubicBezTo>
                  <a:cubicBezTo>
                    <a:pt x="13474" y="433"/>
                    <a:pt x="11715" y="1"/>
                    <a:pt x="9963" y="1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74"/>
            <p:cNvSpPr/>
            <p:nvPr/>
          </p:nvSpPr>
          <p:spPr>
            <a:xfrm>
              <a:off x="4580000" y="3346450"/>
              <a:ext cx="246548" cy="475994"/>
            </a:xfrm>
            <a:custGeom>
              <a:rect b="b" l="l" r="r" t="t"/>
              <a:pathLst>
                <a:path extrusionOk="0" h="16020" w="6840">
                  <a:moveTo>
                    <a:pt x="61" y="1"/>
                  </a:moveTo>
                  <a:lnTo>
                    <a:pt x="61" y="1"/>
                  </a:lnTo>
                  <a:cubicBezTo>
                    <a:pt x="0" y="2645"/>
                    <a:pt x="244" y="5259"/>
                    <a:pt x="730" y="7904"/>
                  </a:cubicBezTo>
                  <a:lnTo>
                    <a:pt x="2250" y="16019"/>
                  </a:lnTo>
                  <a:lnTo>
                    <a:pt x="4864" y="8390"/>
                  </a:lnTo>
                  <a:cubicBezTo>
                    <a:pt x="5867" y="5746"/>
                    <a:pt x="6505" y="2919"/>
                    <a:pt x="6839" y="31"/>
                  </a:cubicBezTo>
                  <a:lnTo>
                    <a:pt x="6839" y="31"/>
                  </a:lnTo>
                  <a:cubicBezTo>
                    <a:pt x="5756" y="180"/>
                    <a:pt x="4644" y="256"/>
                    <a:pt x="3532" y="256"/>
                  </a:cubicBezTo>
                  <a:cubicBezTo>
                    <a:pt x="2365" y="256"/>
                    <a:pt x="1197" y="172"/>
                    <a:pt x="61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74"/>
            <p:cNvSpPr/>
            <p:nvPr/>
          </p:nvSpPr>
          <p:spPr>
            <a:xfrm>
              <a:off x="4369624" y="3010450"/>
              <a:ext cx="314157" cy="841533"/>
            </a:xfrm>
            <a:custGeom>
              <a:rect b="b" l="l" r="r" t="t"/>
              <a:pathLst>
                <a:path extrusionOk="0" h="26871" w="7144">
                  <a:moveTo>
                    <a:pt x="4924" y="0"/>
                  </a:moveTo>
                  <a:cubicBezTo>
                    <a:pt x="2705" y="2280"/>
                    <a:pt x="1034" y="5228"/>
                    <a:pt x="1034" y="5228"/>
                  </a:cubicBezTo>
                  <a:lnTo>
                    <a:pt x="3556" y="6748"/>
                  </a:lnTo>
                  <a:lnTo>
                    <a:pt x="0" y="10122"/>
                  </a:lnTo>
                  <a:cubicBezTo>
                    <a:pt x="1094" y="17812"/>
                    <a:pt x="7143" y="26870"/>
                    <a:pt x="7143" y="26870"/>
                  </a:cubicBezTo>
                  <a:lnTo>
                    <a:pt x="5623" y="18754"/>
                  </a:lnTo>
                  <a:cubicBezTo>
                    <a:pt x="5137" y="16049"/>
                    <a:pt x="4924" y="13435"/>
                    <a:pt x="4955" y="10760"/>
                  </a:cubicBezTo>
                  <a:cubicBezTo>
                    <a:pt x="4985" y="8633"/>
                    <a:pt x="5137" y="6475"/>
                    <a:pt x="5532" y="4377"/>
                  </a:cubicBezTo>
                  <a:lnTo>
                    <a:pt x="5866" y="2280"/>
                  </a:lnTo>
                  <a:lnTo>
                    <a:pt x="5259" y="851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74"/>
            <p:cNvSpPr/>
            <p:nvPr/>
          </p:nvSpPr>
          <p:spPr>
            <a:xfrm>
              <a:off x="4402916" y="2180290"/>
              <a:ext cx="296076" cy="142902"/>
            </a:xfrm>
            <a:custGeom>
              <a:rect b="b" l="l" r="r" t="t"/>
              <a:pathLst>
                <a:path extrusionOk="0" h="4563" w="9454">
                  <a:moveTo>
                    <a:pt x="3851" y="1"/>
                  </a:moveTo>
                  <a:cubicBezTo>
                    <a:pt x="3268" y="1"/>
                    <a:pt x="2687" y="68"/>
                    <a:pt x="2128" y="216"/>
                  </a:cubicBezTo>
                  <a:cubicBezTo>
                    <a:pt x="1368" y="459"/>
                    <a:pt x="608" y="824"/>
                    <a:pt x="0" y="1371"/>
                  </a:cubicBezTo>
                  <a:cubicBezTo>
                    <a:pt x="821" y="3225"/>
                    <a:pt x="2706" y="4563"/>
                    <a:pt x="4864" y="4563"/>
                  </a:cubicBezTo>
                  <a:cubicBezTo>
                    <a:pt x="6839" y="4563"/>
                    <a:pt x="8542" y="3499"/>
                    <a:pt x="9453" y="1858"/>
                  </a:cubicBezTo>
                  <a:cubicBezTo>
                    <a:pt x="8602" y="1341"/>
                    <a:pt x="7690" y="824"/>
                    <a:pt x="6687" y="490"/>
                  </a:cubicBezTo>
                  <a:cubicBezTo>
                    <a:pt x="5795" y="186"/>
                    <a:pt x="4820" y="1"/>
                    <a:pt x="3851" y="1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74"/>
            <p:cNvSpPr/>
            <p:nvPr/>
          </p:nvSpPr>
          <p:spPr>
            <a:xfrm>
              <a:off x="4260140" y="2908234"/>
              <a:ext cx="35201" cy="35608"/>
            </a:xfrm>
            <a:custGeom>
              <a:rect b="b" l="l" r="r" t="t"/>
              <a:pathLst>
                <a:path extrusionOk="0" h="1137" w="1124">
                  <a:moveTo>
                    <a:pt x="447" y="1"/>
                  </a:moveTo>
                  <a:cubicBezTo>
                    <a:pt x="402" y="1"/>
                    <a:pt x="355" y="4"/>
                    <a:pt x="304" y="12"/>
                  </a:cubicBezTo>
                  <a:lnTo>
                    <a:pt x="0" y="681"/>
                  </a:lnTo>
                  <a:lnTo>
                    <a:pt x="821" y="1137"/>
                  </a:lnTo>
                  <a:cubicBezTo>
                    <a:pt x="1106" y="823"/>
                    <a:pt x="1123" y="1"/>
                    <a:pt x="447" y="1"/>
                  </a:cubicBezTo>
                  <a:close/>
                </a:path>
              </a:pathLst>
            </a:custGeom>
            <a:solidFill>
              <a:srgbClr val="E0A02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74"/>
            <p:cNvSpPr/>
            <p:nvPr/>
          </p:nvSpPr>
          <p:spPr>
            <a:xfrm>
              <a:off x="4173516" y="2775041"/>
              <a:ext cx="167549" cy="154802"/>
            </a:xfrm>
            <a:custGeom>
              <a:rect b="b" l="l" r="r" t="t"/>
              <a:pathLst>
                <a:path extrusionOk="0" h="4943" w="5350">
                  <a:moveTo>
                    <a:pt x="2683" y="1"/>
                  </a:moveTo>
                  <a:cubicBezTo>
                    <a:pt x="2540" y="1"/>
                    <a:pt x="2395" y="14"/>
                    <a:pt x="2249" y="40"/>
                  </a:cubicBezTo>
                  <a:cubicBezTo>
                    <a:pt x="912" y="283"/>
                    <a:pt x="0" y="1560"/>
                    <a:pt x="243" y="2897"/>
                  </a:cubicBezTo>
                  <a:cubicBezTo>
                    <a:pt x="433" y="4089"/>
                    <a:pt x="1491" y="4943"/>
                    <a:pt x="2665" y="4943"/>
                  </a:cubicBezTo>
                  <a:cubicBezTo>
                    <a:pt x="2809" y="4943"/>
                    <a:pt x="2955" y="4930"/>
                    <a:pt x="3100" y="4903"/>
                  </a:cubicBezTo>
                  <a:cubicBezTo>
                    <a:pt x="4438" y="4660"/>
                    <a:pt x="5350" y="3384"/>
                    <a:pt x="5106" y="2046"/>
                  </a:cubicBezTo>
                  <a:cubicBezTo>
                    <a:pt x="4890" y="855"/>
                    <a:pt x="3853" y="1"/>
                    <a:pt x="2683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74"/>
            <p:cNvSpPr/>
            <p:nvPr/>
          </p:nvSpPr>
          <p:spPr>
            <a:xfrm>
              <a:off x="4252498" y="2909549"/>
              <a:ext cx="33353" cy="43218"/>
            </a:xfrm>
            <a:custGeom>
              <a:rect b="b" l="l" r="r" t="t"/>
              <a:pathLst>
                <a:path extrusionOk="0" h="1380" w="1065">
                  <a:moveTo>
                    <a:pt x="183" y="0"/>
                  </a:moveTo>
                  <a:cubicBezTo>
                    <a:pt x="92" y="0"/>
                    <a:pt x="31" y="31"/>
                    <a:pt x="31" y="122"/>
                  </a:cubicBezTo>
                  <a:cubicBezTo>
                    <a:pt x="1" y="304"/>
                    <a:pt x="1" y="548"/>
                    <a:pt x="31" y="760"/>
                  </a:cubicBezTo>
                  <a:cubicBezTo>
                    <a:pt x="62" y="943"/>
                    <a:pt x="183" y="1095"/>
                    <a:pt x="305" y="1247"/>
                  </a:cubicBezTo>
                  <a:cubicBezTo>
                    <a:pt x="374" y="1339"/>
                    <a:pt x="480" y="1379"/>
                    <a:pt x="580" y="1379"/>
                  </a:cubicBezTo>
                  <a:cubicBezTo>
                    <a:pt x="610" y="1379"/>
                    <a:pt x="641" y="1375"/>
                    <a:pt x="670" y="1368"/>
                  </a:cubicBezTo>
                  <a:cubicBezTo>
                    <a:pt x="943" y="1247"/>
                    <a:pt x="1065" y="1095"/>
                    <a:pt x="1065" y="1095"/>
                  </a:cubicBezTo>
                  <a:cubicBezTo>
                    <a:pt x="791" y="882"/>
                    <a:pt x="609" y="487"/>
                    <a:pt x="548" y="152"/>
                  </a:cubicBezTo>
                  <a:cubicBezTo>
                    <a:pt x="548" y="31"/>
                    <a:pt x="487" y="0"/>
                    <a:pt x="366" y="0"/>
                  </a:cubicBezTo>
                  <a:close/>
                </a:path>
              </a:pathLst>
            </a:custGeom>
            <a:solidFill>
              <a:srgbClr val="ECB34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74"/>
            <p:cNvSpPr/>
            <p:nvPr/>
          </p:nvSpPr>
          <p:spPr>
            <a:xfrm>
              <a:off x="4245859" y="2463087"/>
              <a:ext cx="521656" cy="564310"/>
            </a:xfrm>
            <a:custGeom>
              <a:rect b="b" l="l" r="r" t="t"/>
              <a:pathLst>
                <a:path extrusionOk="0" h="18019" w="16657">
                  <a:moveTo>
                    <a:pt x="9210" y="1"/>
                  </a:moveTo>
                  <a:cubicBezTo>
                    <a:pt x="8450" y="2220"/>
                    <a:pt x="7052" y="4195"/>
                    <a:pt x="5167" y="5594"/>
                  </a:cubicBezTo>
                  <a:cubicBezTo>
                    <a:pt x="3648" y="6779"/>
                    <a:pt x="1854" y="7539"/>
                    <a:pt x="0" y="7873"/>
                  </a:cubicBezTo>
                  <a:lnTo>
                    <a:pt x="638" y="11612"/>
                  </a:lnTo>
                  <a:cubicBezTo>
                    <a:pt x="1291" y="15362"/>
                    <a:pt x="4591" y="18019"/>
                    <a:pt x="8280" y="18019"/>
                  </a:cubicBezTo>
                  <a:cubicBezTo>
                    <a:pt x="8717" y="18019"/>
                    <a:pt x="9160" y="17981"/>
                    <a:pt x="9605" y="17904"/>
                  </a:cubicBezTo>
                  <a:cubicBezTo>
                    <a:pt x="13830" y="17174"/>
                    <a:pt x="16657" y="13162"/>
                    <a:pt x="15927" y="8937"/>
                  </a:cubicBezTo>
                  <a:lnTo>
                    <a:pt x="15745" y="8116"/>
                  </a:lnTo>
                  <a:cubicBezTo>
                    <a:pt x="14408" y="7509"/>
                    <a:pt x="10608" y="5381"/>
                    <a:pt x="9210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74"/>
            <p:cNvSpPr/>
            <p:nvPr/>
          </p:nvSpPr>
          <p:spPr>
            <a:xfrm>
              <a:off x="4720851" y="2661107"/>
              <a:ext cx="155210" cy="154239"/>
            </a:xfrm>
            <a:custGeom>
              <a:rect b="b" l="l" r="r" t="t"/>
              <a:pathLst>
                <a:path extrusionOk="0" h="4925" w="4956">
                  <a:moveTo>
                    <a:pt x="2463" y="0"/>
                  </a:moveTo>
                  <a:cubicBezTo>
                    <a:pt x="1095" y="0"/>
                    <a:pt x="1" y="1094"/>
                    <a:pt x="1" y="2462"/>
                  </a:cubicBezTo>
                  <a:cubicBezTo>
                    <a:pt x="1" y="3830"/>
                    <a:pt x="1095" y="4924"/>
                    <a:pt x="2463" y="4924"/>
                  </a:cubicBezTo>
                  <a:cubicBezTo>
                    <a:pt x="3830" y="4924"/>
                    <a:pt x="4955" y="3830"/>
                    <a:pt x="4955" y="2462"/>
                  </a:cubicBezTo>
                  <a:cubicBezTo>
                    <a:pt x="4955" y="1094"/>
                    <a:pt x="3830" y="0"/>
                    <a:pt x="2463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74"/>
            <p:cNvSpPr/>
            <p:nvPr/>
          </p:nvSpPr>
          <p:spPr>
            <a:xfrm>
              <a:off x="4304861" y="2819355"/>
              <a:ext cx="105697" cy="103536"/>
            </a:xfrm>
            <a:custGeom>
              <a:rect b="b" l="l" r="r" t="t"/>
              <a:pathLst>
                <a:path extrusionOk="0" h="3306" w="3375">
                  <a:moveTo>
                    <a:pt x="1606" y="1"/>
                  </a:moveTo>
                  <a:cubicBezTo>
                    <a:pt x="1477" y="1"/>
                    <a:pt x="1363" y="37"/>
                    <a:pt x="1277" y="114"/>
                  </a:cubicBezTo>
                  <a:lnTo>
                    <a:pt x="1" y="1330"/>
                  </a:lnTo>
                  <a:cubicBezTo>
                    <a:pt x="90" y="1250"/>
                    <a:pt x="209" y="1211"/>
                    <a:pt x="344" y="1211"/>
                  </a:cubicBezTo>
                  <a:cubicBezTo>
                    <a:pt x="668" y="1211"/>
                    <a:pt x="1086" y="1431"/>
                    <a:pt x="1429" y="1817"/>
                  </a:cubicBezTo>
                  <a:cubicBezTo>
                    <a:pt x="1916" y="2333"/>
                    <a:pt x="2068" y="3032"/>
                    <a:pt x="1824" y="3306"/>
                  </a:cubicBezTo>
                  <a:lnTo>
                    <a:pt x="3101" y="2090"/>
                  </a:lnTo>
                  <a:cubicBezTo>
                    <a:pt x="3375" y="1817"/>
                    <a:pt x="3223" y="1178"/>
                    <a:pt x="2736" y="601"/>
                  </a:cubicBezTo>
                  <a:cubicBezTo>
                    <a:pt x="2366" y="231"/>
                    <a:pt x="1934" y="1"/>
                    <a:pt x="1606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74"/>
            <p:cNvSpPr/>
            <p:nvPr/>
          </p:nvSpPr>
          <p:spPr>
            <a:xfrm>
              <a:off x="4276300" y="2857437"/>
              <a:ext cx="93326" cy="90226"/>
            </a:xfrm>
            <a:custGeom>
              <a:rect b="b" l="l" r="r" t="t"/>
              <a:pathLst>
                <a:path extrusionOk="0" h="2881" w="2980">
                  <a:moveTo>
                    <a:pt x="1186" y="1"/>
                  </a:moveTo>
                  <a:cubicBezTo>
                    <a:pt x="1054" y="1"/>
                    <a:pt x="938" y="37"/>
                    <a:pt x="852" y="114"/>
                  </a:cubicBezTo>
                  <a:lnTo>
                    <a:pt x="1" y="905"/>
                  </a:lnTo>
                  <a:cubicBezTo>
                    <a:pt x="87" y="827"/>
                    <a:pt x="200" y="791"/>
                    <a:pt x="329" y="791"/>
                  </a:cubicBezTo>
                  <a:cubicBezTo>
                    <a:pt x="655" y="791"/>
                    <a:pt x="1081" y="1021"/>
                    <a:pt x="1429" y="1391"/>
                  </a:cubicBezTo>
                  <a:cubicBezTo>
                    <a:pt x="1916" y="1938"/>
                    <a:pt x="2068" y="2607"/>
                    <a:pt x="1824" y="2880"/>
                  </a:cubicBezTo>
                  <a:lnTo>
                    <a:pt x="2676" y="2090"/>
                  </a:lnTo>
                  <a:cubicBezTo>
                    <a:pt x="2980" y="1816"/>
                    <a:pt x="2797" y="1148"/>
                    <a:pt x="2311" y="601"/>
                  </a:cubicBezTo>
                  <a:cubicBezTo>
                    <a:pt x="1962" y="230"/>
                    <a:pt x="1520" y="1"/>
                    <a:pt x="1186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74"/>
            <p:cNvSpPr/>
            <p:nvPr/>
          </p:nvSpPr>
          <p:spPr>
            <a:xfrm>
              <a:off x="4223937" y="2882178"/>
              <a:ext cx="117127" cy="113056"/>
            </a:xfrm>
            <a:custGeom>
              <a:rect b="b" l="l" r="r" t="t"/>
              <a:pathLst>
                <a:path extrusionOk="0" h="3610" w="3740">
                  <a:moveTo>
                    <a:pt x="2001" y="1"/>
                  </a:moveTo>
                  <a:cubicBezTo>
                    <a:pt x="1872" y="1"/>
                    <a:pt x="1759" y="37"/>
                    <a:pt x="1673" y="115"/>
                  </a:cubicBezTo>
                  <a:lnTo>
                    <a:pt x="1" y="1634"/>
                  </a:lnTo>
                  <a:lnTo>
                    <a:pt x="1764" y="3610"/>
                  </a:lnTo>
                  <a:lnTo>
                    <a:pt x="3436" y="2090"/>
                  </a:lnTo>
                  <a:cubicBezTo>
                    <a:pt x="3740" y="1817"/>
                    <a:pt x="3588" y="1178"/>
                    <a:pt x="3101" y="601"/>
                  </a:cubicBezTo>
                  <a:cubicBezTo>
                    <a:pt x="2753" y="231"/>
                    <a:pt x="2327" y="1"/>
                    <a:pt x="2001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74"/>
            <p:cNvSpPr/>
            <p:nvPr/>
          </p:nvSpPr>
          <p:spPr>
            <a:xfrm>
              <a:off x="4512371" y="2819355"/>
              <a:ext cx="106667" cy="103536"/>
            </a:xfrm>
            <a:custGeom>
              <a:rect b="b" l="l" r="r" t="t"/>
              <a:pathLst>
                <a:path extrusionOk="0" h="3306" w="3406">
                  <a:moveTo>
                    <a:pt x="1636" y="1"/>
                  </a:moveTo>
                  <a:cubicBezTo>
                    <a:pt x="1507" y="1"/>
                    <a:pt x="1394" y="37"/>
                    <a:pt x="1308" y="114"/>
                  </a:cubicBezTo>
                  <a:lnTo>
                    <a:pt x="1" y="1330"/>
                  </a:lnTo>
                  <a:cubicBezTo>
                    <a:pt x="90" y="1250"/>
                    <a:pt x="212" y="1211"/>
                    <a:pt x="351" y="1211"/>
                  </a:cubicBezTo>
                  <a:cubicBezTo>
                    <a:pt x="683" y="1211"/>
                    <a:pt x="1117" y="1431"/>
                    <a:pt x="1460" y="1817"/>
                  </a:cubicBezTo>
                  <a:cubicBezTo>
                    <a:pt x="1946" y="2333"/>
                    <a:pt x="2098" y="3032"/>
                    <a:pt x="1825" y="3306"/>
                  </a:cubicBezTo>
                  <a:lnTo>
                    <a:pt x="3132" y="2090"/>
                  </a:lnTo>
                  <a:cubicBezTo>
                    <a:pt x="3405" y="1817"/>
                    <a:pt x="3253" y="1178"/>
                    <a:pt x="2736" y="601"/>
                  </a:cubicBezTo>
                  <a:cubicBezTo>
                    <a:pt x="2388" y="231"/>
                    <a:pt x="1962" y="1"/>
                    <a:pt x="1636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74"/>
            <p:cNvSpPr/>
            <p:nvPr/>
          </p:nvSpPr>
          <p:spPr>
            <a:xfrm>
              <a:off x="4483841" y="2857437"/>
              <a:ext cx="94266" cy="90226"/>
            </a:xfrm>
            <a:custGeom>
              <a:rect b="b" l="l" r="r" t="t"/>
              <a:pathLst>
                <a:path extrusionOk="0" h="2881" w="3010">
                  <a:moveTo>
                    <a:pt x="1" y="904"/>
                  </a:moveTo>
                  <a:lnTo>
                    <a:pt x="1" y="904"/>
                  </a:lnTo>
                  <a:cubicBezTo>
                    <a:pt x="1" y="904"/>
                    <a:pt x="0" y="904"/>
                    <a:pt x="0" y="905"/>
                  </a:cubicBezTo>
                  <a:lnTo>
                    <a:pt x="1" y="904"/>
                  </a:lnTo>
                  <a:close/>
                  <a:moveTo>
                    <a:pt x="1210" y="1"/>
                  </a:moveTo>
                  <a:cubicBezTo>
                    <a:pt x="1081" y="1"/>
                    <a:pt x="968" y="37"/>
                    <a:pt x="881" y="114"/>
                  </a:cubicBezTo>
                  <a:lnTo>
                    <a:pt x="1" y="904"/>
                  </a:lnTo>
                  <a:lnTo>
                    <a:pt x="1" y="904"/>
                  </a:lnTo>
                  <a:cubicBezTo>
                    <a:pt x="87" y="827"/>
                    <a:pt x="202" y="791"/>
                    <a:pt x="334" y="791"/>
                  </a:cubicBezTo>
                  <a:cubicBezTo>
                    <a:pt x="669" y="791"/>
                    <a:pt x="1111" y="1021"/>
                    <a:pt x="1459" y="1391"/>
                  </a:cubicBezTo>
                  <a:cubicBezTo>
                    <a:pt x="1945" y="1938"/>
                    <a:pt x="2097" y="2607"/>
                    <a:pt x="1824" y="2880"/>
                  </a:cubicBezTo>
                  <a:lnTo>
                    <a:pt x="2705" y="2090"/>
                  </a:lnTo>
                  <a:cubicBezTo>
                    <a:pt x="3009" y="1816"/>
                    <a:pt x="2827" y="1148"/>
                    <a:pt x="2340" y="601"/>
                  </a:cubicBezTo>
                  <a:cubicBezTo>
                    <a:pt x="1970" y="230"/>
                    <a:pt x="1538" y="1"/>
                    <a:pt x="1210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74"/>
            <p:cNvSpPr/>
            <p:nvPr/>
          </p:nvSpPr>
          <p:spPr>
            <a:xfrm>
              <a:off x="4431478" y="2882178"/>
              <a:ext cx="118067" cy="113056"/>
            </a:xfrm>
            <a:custGeom>
              <a:rect b="b" l="l" r="r" t="t"/>
              <a:pathLst>
                <a:path extrusionOk="0" h="3610" w="3770">
                  <a:moveTo>
                    <a:pt x="2006" y="1"/>
                  </a:moveTo>
                  <a:cubicBezTo>
                    <a:pt x="1874" y="1"/>
                    <a:pt x="1758" y="37"/>
                    <a:pt x="1672" y="115"/>
                  </a:cubicBezTo>
                  <a:lnTo>
                    <a:pt x="0" y="1634"/>
                  </a:lnTo>
                  <a:lnTo>
                    <a:pt x="1794" y="3610"/>
                  </a:lnTo>
                  <a:lnTo>
                    <a:pt x="3465" y="2090"/>
                  </a:lnTo>
                  <a:cubicBezTo>
                    <a:pt x="3769" y="1817"/>
                    <a:pt x="3617" y="1178"/>
                    <a:pt x="3131" y="601"/>
                  </a:cubicBezTo>
                  <a:cubicBezTo>
                    <a:pt x="2783" y="231"/>
                    <a:pt x="2341" y="1"/>
                    <a:pt x="2006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74"/>
            <p:cNvSpPr/>
            <p:nvPr/>
          </p:nvSpPr>
          <p:spPr>
            <a:xfrm>
              <a:off x="4085920" y="2929530"/>
              <a:ext cx="485515" cy="336068"/>
            </a:xfrm>
            <a:custGeom>
              <a:rect b="b" l="l" r="r" t="t"/>
              <a:pathLst>
                <a:path extrusionOk="0" h="10731" w="15503">
                  <a:moveTo>
                    <a:pt x="4013" y="1"/>
                  </a:moveTo>
                  <a:cubicBezTo>
                    <a:pt x="3648" y="1"/>
                    <a:pt x="3253" y="153"/>
                    <a:pt x="2949" y="426"/>
                  </a:cubicBezTo>
                  <a:lnTo>
                    <a:pt x="1" y="3162"/>
                  </a:lnTo>
                  <a:lnTo>
                    <a:pt x="12068" y="3162"/>
                  </a:lnTo>
                  <a:lnTo>
                    <a:pt x="12068" y="10730"/>
                  </a:lnTo>
                  <a:lnTo>
                    <a:pt x="14986" y="8056"/>
                  </a:lnTo>
                  <a:cubicBezTo>
                    <a:pt x="15290" y="7752"/>
                    <a:pt x="15502" y="7356"/>
                    <a:pt x="15502" y="6931"/>
                  </a:cubicBezTo>
                  <a:lnTo>
                    <a:pt x="15502" y="1186"/>
                  </a:lnTo>
                  <a:cubicBezTo>
                    <a:pt x="15502" y="548"/>
                    <a:pt x="14955" y="1"/>
                    <a:pt x="14317" y="1"/>
                  </a:cubicBezTo>
                  <a:close/>
                </a:path>
              </a:pathLst>
            </a:custGeom>
            <a:solidFill>
              <a:srgbClr val="5D3742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74"/>
            <p:cNvSpPr/>
            <p:nvPr/>
          </p:nvSpPr>
          <p:spPr>
            <a:xfrm>
              <a:off x="4286791" y="3308409"/>
              <a:ext cx="177069" cy="281795"/>
            </a:xfrm>
            <a:custGeom>
              <a:rect b="b" l="l" r="r" t="t"/>
              <a:pathLst>
                <a:path extrusionOk="0" h="8998" w="5654">
                  <a:moveTo>
                    <a:pt x="0" y="0"/>
                  </a:moveTo>
                  <a:lnTo>
                    <a:pt x="0" y="8997"/>
                  </a:lnTo>
                  <a:cubicBezTo>
                    <a:pt x="0" y="8997"/>
                    <a:pt x="4377" y="8298"/>
                    <a:pt x="5654" y="6018"/>
                  </a:cubicBezTo>
                  <a:lnTo>
                    <a:pt x="5654" y="0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74"/>
            <p:cNvSpPr/>
            <p:nvPr/>
          </p:nvSpPr>
          <p:spPr>
            <a:xfrm>
              <a:off x="3716593" y="3028524"/>
              <a:ext cx="791049" cy="1109986"/>
            </a:xfrm>
            <a:custGeom>
              <a:rect b="b" l="l" r="r" t="t"/>
              <a:pathLst>
                <a:path extrusionOk="0" h="35443" w="25259">
                  <a:moveTo>
                    <a:pt x="9879" y="1"/>
                  </a:moveTo>
                  <a:lnTo>
                    <a:pt x="1915" y="7357"/>
                  </a:lnTo>
                  <a:cubicBezTo>
                    <a:pt x="699" y="8481"/>
                    <a:pt x="0" y="10031"/>
                    <a:pt x="0" y="11673"/>
                  </a:cubicBezTo>
                  <a:lnTo>
                    <a:pt x="0" y="35442"/>
                  </a:lnTo>
                  <a:lnTo>
                    <a:pt x="14833" y="35442"/>
                  </a:lnTo>
                  <a:lnTo>
                    <a:pt x="14833" y="12493"/>
                  </a:lnTo>
                  <a:cubicBezTo>
                    <a:pt x="14833" y="10913"/>
                    <a:pt x="15471" y="9393"/>
                    <a:pt x="16596" y="8299"/>
                  </a:cubicBezTo>
                  <a:lnTo>
                    <a:pt x="25259" y="1"/>
                  </a:ln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74"/>
            <p:cNvSpPr/>
            <p:nvPr/>
          </p:nvSpPr>
          <p:spPr>
            <a:xfrm>
              <a:off x="4181126" y="3028524"/>
              <a:ext cx="326516" cy="1109986"/>
            </a:xfrm>
            <a:custGeom>
              <a:rect b="b" l="l" r="r" t="t"/>
              <a:pathLst>
                <a:path extrusionOk="0" h="35443" w="10426">
                  <a:moveTo>
                    <a:pt x="10426" y="1"/>
                  </a:moveTo>
                  <a:lnTo>
                    <a:pt x="1763" y="8299"/>
                  </a:lnTo>
                  <a:cubicBezTo>
                    <a:pt x="638" y="9393"/>
                    <a:pt x="0" y="10913"/>
                    <a:pt x="0" y="12493"/>
                  </a:cubicBezTo>
                  <a:lnTo>
                    <a:pt x="0" y="35442"/>
                  </a:lnTo>
                  <a:lnTo>
                    <a:pt x="4894" y="35442"/>
                  </a:lnTo>
                  <a:lnTo>
                    <a:pt x="4894" y="13679"/>
                  </a:lnTo>
                  <a:cubicBezTo>
                    <a:pt x="4894" y="13071"/>
                    <a:pt x="5107" y="12493"/>
                    <a:pt x="5563" y="12098"/>
                  </a:cubicBezTo>
                  <a:lnTo>
                    <a:pt x="10426" y="7691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74"/>
            <p:cNvSpPr/>
            <p:nvPr/>
          </p:nvSpPr>
          <p:spPr>
            <a:xfrm>
              <a:off x="3611867" y="4137508"/>
              <a:ext cx="672074" cy="193260"/>
            </a:xfrm>
            <a:custGeom>
              <a:rect b="b" l="l" r="r" t="t"/>
              <a:pathLst>
                <a:path extrusionOk="0" h="6171" w="21460">
                  <a:moveTo>
                    <a:pt x="1" y="1"/>
                  </a:moveTo>
                  <a:lnTo>
                    <a:pt x="1" y="6171"/>
                  </a:lnTo>
                  <a:lnTo>
                    <a:pt x="21460" y="6171"/>
                  </a:lnTo>
                  <a:lnTo>
                    <a:pt x="21460" y="1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74"/>
            <p:cNvSpPr/>
            <p:nvPr/>
          </p:nvSpPr>
          <p:spPr>
            <a:xfrm>
              <a:off x="4283910" y="4137508"/>
              <a:ext cx="284676" cy="193260"/>
            </a:xfrm>
            <a:custGeom>
              <a:rect b="b" l="l" r="r" t="t"/>
              <a:pathLst>
                <a:path extrusionOk="0" h="6171" w="9090">
                  <a:moveTo>
                    <a:pt x="1" y="1"/>
                  </a:moveTo>
                  <a:lnTo>
                    <a:pt x="1" y="6171"/>
                  </a:lnTo>
                  <a:lnTo>
                    <a:pt x="9089" y="6171"/>
                  </a:lnTo>
                  <a:lnTo>
                    <a:pt x="9089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74"/>
            <p:cNvSpPr/>
            <p:nvPr/>
          </p:nvSpPr>
          <p:spPr>
            <a:xfrm>
              <a:off x="4197285" y="4183201"/>
              <a:ext cx="33353" cy="101876"/>
            </a:xfrm>
            <a:custGeom>
              <a:rect b="b" l="l" r="r" t="t"/>
              <a:pathLst>
                <a:path extrusionOk="0" h="3253" w="1065">
                  <a:moveTo>
                    <a:pt x="1" y="1"/>
                  </a:moveTo>
                  <a:cubicBezTo>
                    <a:pt x="244" y="1"/>
                    <a:pt x="396" y="183"/>
                    <a:pt x="396" y="365"/>
                  </a:cubicBezTo>
                  <a:lnTo>
                    <a:pt x="396" y="2888"/>
                  </a:lnTo>
                  <a:cubicBezTo>
                    <a:pt x="396" y="3101"/>
                    <a:pt x="183" y="3253"/>
                    <a:pt x="1" y="3253"/>
                  </a:cubicBezTo>
                  <a:lnTo>
                    <a:pt x="639" y="3253"/>
                  </a:lnTo>
                  <a:cubicBezTo>
                    <a:pt x="882" y="3253"/>
                    <a:pt x="1034" y="3071"/>
                    <a:pt x="1034" y="2888"/>
                  </a:cubicBezTo>
                  <a:lnTo>
                    <a:pt x="1034" y="365"/>
                  </a:lnTo>
                  <a:cubicBezTo>
                    <a:pt x="1065" y="153"/>
                    <a:pt x="882" y="1"/>
                    <a:pt x="639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74"/>
            <p:cNvSpPr/>
            <p:nvPr/>
          </p:nvSpPr>
          <p:spPr>
            <a:xfrm>
              <a:off x="4057359" y="4183201"/>
              <a:ext cx="152360" cy="101876"/>
            </a:xfrm>
            <a:custGeom>
              <a:rect b="b" l="l" r="r" t="t"/>
              <a:pathLst>
                <a:path extrusionOk="0" h="3253" w="4865">
                  <a:moveTo>
                    <a:pt x="365" y="1"/>
                  </a:moveTo>
                  <a:cubicBezTo>
                    <a:pt x="153" y="1"/>
                    <a:pt x="1" y="183"/>
                    <a:pt x="1" y="365"/>
                  </a:cubicBezTo>
                  <a:lnTo>
                    <a:pt x="1" y="2888"/>
                  </a:lnTo>
                  <a:cubicBezTo>
                    <a:pt x="1" y="3101"/>
                    <a:pt x="183" y="3253"/>
                    <a:pt x="365" y="3253"/>
                  </a:cubicBezTo>
                  <a:lnTo>
                    <a:pt x="4469" y="3253"/>
                  </a:lnTo>
                  <a:cubicBezTo>
                    <a:pt x="4712" y="3253"/>
                    <a:pt x="4864" y="3071"/>
                    <a:pt x="4864" y="2888"/>
                  </a:cubicBezTo>
                  <a:lnTo>
                    <a:pt x="4864" y="365"/>
                  </a:lnTo>
                  <a:cubicBezTo>
                    <a:pt x="4864" y="153"/>
                    <a:pt x="4712" y="1"/>
                    <a:pt x="4469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74"/>
            <p:cNvSpPr/>
            <p:nvPr/>
          </p:nvSpPr>
          <p:spPr>
            <a:xfrm>
              <a:off x="4160174" y="4207002"/>
              <a:ext cx="21922" cy="59065"/>
            </a:xfrm>
            <a:custGeom>
              <a:rect b="b" l="l" r="r" t="t"/>
              <a:pathLst>
                <a:path extrusionOk="0" h="1886" w="700">
                  <a:moveTo>
                    <a:pt x="700" y="1"/>
                  </a:moveTo>
                  <a:lnTo>
                    <a:pt x="456" y="791"/>
                  </a:lnTo>
                  <a:lnTo>
                    <a:pt x="0" y="1247"/>
                  </a:lnTo>
                  <a:lnTo>
                    <a:pt x="700" y="188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74"/>
            <p:cNvSpPr/>
            <p:nvPr/>
          </p:nvSpPr>
          <p:spPr>
            <a:xfrm>
              <a:off x="4144954" y="4207002"/>
              <a:ext cx="37143" cy="24772"/>
            </a:xfrm>
            <a:custGeom>
              <a:rect b="b" l="l" r="r" t="t"/>
              <a:pathLst>
                <a:path extrusionOk="0" h="791" w="1186">
                  <a:moveTo>
                    <a:pt x="274" y="1"/>
                  </a:moveTo>
                  <a:lnTo>
                    <a:pt x="0" y="791"/>
                  </a:lnTo>
                  <a:lnTo>
                    <a:pt x="942" y="791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74"/>
            <p:cNvSpPr/>
            <p:nvPr/>
          </p:nvSpPr>
          <p:spPr>
            <a:xfrm>
              <a:off x="4130673" y="4231743"/>
              <a:ext cx="43813" cy="14312"/>
            </a:xfrm>
            <a:custGeom>
              <a:rect b="b" l="l" r="r" t="t"/>
              <a:pathLst>
                <a:path extrusionOk="0" h="457" w="1399">
                  <a:moveTo>
                    <a:pt x="456" y="1"/>
                  </a:moveTo>
                  <a:lnTo>
                    <a:pt x="0" y="457"/>
                  </a:lnTo>
                  <a:lnTo>
                    <a:pt x="942" y="457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74"/>
            <p:cNvSpPr/>
            <p:nvPr/>
          </p:nvSpPr>
          <p:spPr>
            <a:xfrm>
              <a:off x="4130673" y="4246023"/>
              <a:ext cx="51423" cy="20043"/>
            </a:xfrm>
            <a:custGeom>
              <a:rect b="b" l="l" r="r" t="t"/>
              <a:pathLst>
                <a:path extrusionOk="0" h="640" w="1642">
                  <a:moveTo>
                    <a:pt x="0" y="1"/>
                  </a:moveTo>
                  <a:lnTo>
                    <a:pt x="730" y="639"/>
                  </a:lnTo>
                  <a:lnTo>
                    <a:pt x="1642" y="63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74"/>
            <p:cNvSpPr/>
            <p:nvPr/>
          </p:nvSpPr>
          <p:spPr>
            <a:xfrm>
              <a:off x="4097351" y="4207002"/>
              <a:ext cx="21922" cy="59065"/>
            </a:xfrm>
            <a:custGeom>
              <a:rect b="b" l="l" r="r" t="t"/>
              <a:pathLst>
                <a:path extrusionOk="0" h="1886" w="700">
                  <a:moveTo>
                    <a:pt x="699" y="1"/>
                  </a:moveTo>
                  <a:lnTo>
                    <a:pt x="0" y="608"/>
                  </a:lnTo>
                  <a:lnTo>
                    <a:pt x="456" y="1095"/>
                  </a:lnTo>
                  <a:lnTo>
                    <a:pt x="699" y="1885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74"/>
            <p:cNvSpPr/>
            <p:nvPr/>
          </p:nvSpPr>
          <p:spPr>
            <a:xfrm>
              <a:off x="4082131" y="4241263"/>
              <a:ext cx="37143" cy="24803"/>
            </a:xfrm>
            <a:custGeom>
              <a:rect b="b" l="l" r="r" t="t"/>
              <a:pathLst>
                <a:path extrusionOk="0" h="792" w="1186">
                  <a:moveTo>
                    <a:pt x="0" y="1"/>
                  </a:moveTo>
                  <a:lnTo>
                    <a:pt x="274" y="791"/>
                  </a:lnTo>
                  <a:lnTo>
                    <a:pt x="1185" y="791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74"/>
            <p:cNvSpPr/>
            <p:nvPr/>
          </p:nvSpPr>
          <p:spPr>
            <a:xfrm>
              <a:off x="4067850" y="4226043"/>
              <a:ext cx="43813" cy="15252"/>
            </a:xfrm>
            <a:custGeom>
              <a:rect b="b" l="l" r="r" t="t"/>
              <a:pathLst>
                <a:path extrusionOk="0" h="487" w="1399">
                  <a:moveTo>
                    <a:pt x="0" y="0"/>
                  </a:moveTo>
                  <a:lnTo>
                    <a:pt x="456" y="487"/>
                  </a:lnTo>
                  <a:lnTo>
                    <a:pt x="1398" y="48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74"/>
            <p:cNvSpPr/>
            <p:nvPr/>
          </p:nvSpPr>
          <p:spPr>
            <a:xfrm>
              <a:off x="4067850" y="4207002"/>
              <a:ext cx="51423" cy="19072"/>
            </a:xfrm>
            <a:custGeom>
              <a:rect b="b" l="l" r="r" t="t"/>
              <a:pathLst>
                <a:path extrusionOk="0" h="609" w="1642">
                  <a:moveTo>
                    <a:pt x="730" y="1"/>
                  </a:moveTo>
                  <a:lnTo>
                    <a:pt x="0" y="608"/>
                  </a:lnTo>
                  <a:lnTo>
                    <a:pt x="942" y="60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74"/>
            <p:cNvSpPr/>
            <p:nvPr/>
          </p:nvSpPr>
          <p:spPr>
            <a:xfrm>
              <a:off x="3787966" y="4187961"/>
              <a:ext cx="50484" cy="104757"/>
            </a:xfrm>
            <a:custGeom>
              <a:rect b="b" l="l" r="r" t="t"/>
              <a:pathLst>
                <a:path extrusionOk="0" h="3345" w="1612">
                  <a:moveTo>
                    <a:pt x="1" y="1"/>
                  </a:moveTo>
                  <a:cubicBezTo>
                    <a:pt x="517" y="1"/>
                    <a:pt x="1004" y="396"/>
                    <a:pt x="1004" y="973"/>
                  </a:cubicBezTo>
                  <a:lnTo>
                    <a:pt x="1004" y="2341"/>
                  </a:lnTo>
                  <a:cubicBezTo>
                    <a:pt x="1004" y="2888"/>
                    <a:pt x="578" y="3344"/>
                    <a:pt x="1" y="3344"/>
                  </a:cubicBezTo>
                  <a:lnTo>
                    <a:pt x="609" y="3344"/>
                  </a:lnTo>
                  <a:cubicBezTo>
                    <a:pt x="1156" y="3344"/>
                    <a:pt x="1612" y="2919"/>
                    <a:pt x="1612" y="2341"/>
                  </a:cubicBezTo>
                  <a:lnTo>
                    <a:pt x="1612" y="973"/>
                  </a:lnTo>
                  <a:cubicBezTo>
                    <a:pt x="1612" y="396"/>
                    <a:pt x="1156" y="1"/>
                    <a:pt x="609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74"/>
            <p:cNvSpPr/>
            <p:nvPr/>
          </p:nvSpPr>
          <p:spPr>
            <a:xfrm>
              <a:off x="3688971" y="4187961"/>
              <a:ext cx="130437" cy="104757"/>
            </a:xfrm>
            <a:custGeom>
              <a:rect b="b" l="l" r="r" t="t"/>
              <a:pathLst>
                <a:path extrusionOk="0" h="3345" w="4165">
                  <a:moveTo>
                    <a:pt x="1004" y="1"/>
                  </a:moveTo>
                  <a:cubicBezTo>
                    <a:pt x="457" y="1"/>
                    <a:pt x="1" y="396"/>
                    <a:pt x="1" y="973"/>
                  </a:cubicBezTo>
                  <a:lnTo>
                    <a:pt x="1" y="2341"/>
                  </a:lnTo>
                  <a:cubicBezTo>
                    <a:pt x="1" y="2888"/>
                    <a:pt x="426" y="3344"/>
                    <a:pt x="1004" y="3344"/>
                  </a:cubicBezTo>
                  <a:lnTo>
                    <a:pt x="3162" y="3344"/>
                  </a:lnTo>
                  <a:cubicBezTo>
                    <a:pt x="3709" y="3344"/>
                    <a:pt x="4165" y="2919"/>
                    <a:pt x="4165" y="2341"/>
                  </a:cubicBezTo>
                  <a:lnTo>
                    <a:pt x="4165" y="973"/>
                  </a:lnTo>
                  <a:cubicBezTo>
                    <a:pt x="4104" y="396"/>
                    <a:pt x="3709" y="1"/>
                    <a:pt x="3162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74"/>
            <p:cNvSpPr/>
            <p:nvPr/>
          </p:nvSpPr>
          <p:spPr>
            <a:xfrm>
              <a:off x="4334362" y="3778641"/>
              <a:ext cx="298957" cy="71435"/>
            </a:xfrm>
            <a:custGeom>
              <a:rect b="b" l="l" r="r" t="t"/>
              <a:pathLst>
                <a:path extrusionOk="0" h="2281" w="9546">
                  <a:moveTo>
                    <a:pt x="1" y="1"/>
                  </a:moveTo>
                  <a:lnTo>
                    <a:pt x="1" y="2280"/>
                  </a:lnTo>
                  <a:lnTo>
                    <a:pt x="9545" y="2280"/>
                  </a:lnTo>
                  <a:lnTo>
                    <a:pt x="9545" y="1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74"/>
            <p:cNvSpPr/>
            <p:nvPr/>
          </p:nvSpPr>
          <p:spPr>
            <a:xfrm>
              <a:off x="4797016" y="3850985"/>
              <a:ext cx="167549" cy="269017"/>
            </a:xfrm>
            <a:custGeom>
              <a:rect b="b" l="l" r="r" t="t"/>
              <a:pathLst>
                <a:path extrusionOk="0" h="8590" w="5350">
                  <a:moveTo>
                    <a:pt x="2006" y="1"/>
                  </a:moveTo>
                  <a:cubicBezTo>
                    <a:pt x="760" y="183"/>
                    <a:pt x="0" y="2280"/>
                    <a:pt x="395" y="4621"/>
                  </a:cubicBezTo>
                  <a:cubicBezTo>
                    <a:pt x="712" y="6863"/>
                    <a:pt x="1925" y="8589"/>
                    <a:pt x="3136" y="8589"/>
                  </a:cubicBezTo>
                  <a:cubicBezTo>
                    <a:pt x="3205" y="8589"/>
                    <a:pt x="3275" y="8584"/>
                    <a:pt x="3344" y="8572"/>
                  </a:cubicBezTo>
                  <a:cubicBezTo>
                    <a:pt x="4590" y="8390"/>
                    <a:pt x="5350" y="6353"/>
                    <a:pt x="4985" y="3952"/>
                  </a:cubicBezTo>
                  <a:cubicBezTo>
                    <a:pt x="4651" y="1824"/>
                    <a:pt x="3526" y="153"/>
                    <a:pt x="240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74"/>
            <p:cNvSpPr/>
            <p:nvPr/>
          </p:nvSpPr>
          <p:spPr>
            <a:xfrm>
              <a:off x="4735132" y="3912868"/>
              <a:ext cx="203752" cy="156149"/>
            </a:xfrm>
            <a:custGeom>
              <a:rect b="b" l="l" r="r" t="t"/>
              <a:pathLst>
                <a:path extrusionOk="0" h="4986" w="6506">
                  <a:moveTo>
                    <a:pt x="5958" y="0"/>
                  </a:moveTo>
                  <a:lnTo>
                    <a:pt x="0" y="517"/>
                  </a:lnTo>
                  <a:lnTo>
                    <a:pt x="183" y="4590"/>
                  </a:lnTo>
                  <a:lnTo>
                    <a:pt x="5472" y="4985"/>
                  </a:lnTo>
                  <a:cubicBezTo>
                    <a:pt x="5928" y="4317"/>
                    <a:pt x="6232" y="3587"/>
                    <a:pt x="6384" y="2797"/>
                  </a:cubicBezTo>
                  <a:cubicBezTo>
                    <a:pt x="6505" y="1854"/>
                    <a:pt x="6353" y="882"/>
                    <a:pt x="5958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74"/>
            <p:cNvSpPr/>
            <p:nvPr/>
          </p:nvSpPr>
          <p:spPr>
            <a:xfrm>
              <a:off x="4905531" y="3908108"/>
              <a:ext cx="81895" cy="166609"/>
            </a:xfrm>
            <a:custGeom>
              <a:rect b="b" l="l" r="r" t="t"/>
              <a:pathLst>
                <a:path extrusionOk="0" h="5320" w="2615">
                  <a:moveTo>
                    <a:pt x="2006" y="0"/>
                  </a:moveTo>
                  <a:lnTo>
                    <a:pt x="517" y="152"/>
                  </a:lnTo>
                  <a:cubicBezTo>
                    <a:pt x="943" y="1034"/>
                    <a:pt x="1064" y="2006"/>
                    <a:pt x="912" y="2949"/>
                  </a:cubicBezTo>
                  <a:cubicBezTo>
                    <a:pt x="791" y="3709"/>
                    <a:pt x="487" y="4469"/>
                    <a:pt x="0" y="5107"/>
                  </a:cubicBezTo>
                  <a:lnTo>
                    <a:pt x="2614" y="5320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74"/>
            <p:cNvSpPr/>
            <p:nvPr/>
          </p:nvSpPr>
          <p:spPr>
            <a:xfrm>
              <a:off x="4307711" y="3817443"/>
              <a:ext cx="484576" cy="262535"/>
            </a:xfrm>
            <a:custGeom>
              <a:rect b="b" l="l" r="r" t="t"/>
              <a:pathLst>
                <a:path extrusionOk="0" h="8383" w="15473">
                  <a:moveTo>
                    <a:pt x="5876" y="0"/>
                  </a:moveTo>
                  <a:cubicBezTo>
                    <a:pt x="5823" y="0"/>
                    <a:pt x="5769" y="3"/>
                    <a:pt x="5715" y="8"/>
                  </a:cubicBezTo>
                  <a:lnTo>
                    <a:pt x="3344" y="160"/>
                  </a:lnTo>
                  <a:cubicBezTo>
                    <a:pt x="3132" y="190"/>
                    <a:pt x="2888" y="221"/>
                    <a:pt x="2676" y="342"/>
                  </a:cubicBezTo>
                  <a:lnTo>
                    <a:pt x="670" y="1284"/>
                  </a:lnTo>
                  <a:cubicBezTo>
                    <a:pt x="396" y="1406"/>
                    <a:pt x="244" y="1710"/>
                    <a:pt x="396" y="2075"/>
                  </a:cubicBezTo>
                  <a:cubicBezTo>
                    <a:pt x="499" y="2409"/>
                    <a:pt x="775" y="2612"/>
                    <a:pt x="1060" y="2612"/>
                  </a:cubicBezTo>
                  <a:cubicBezTo>
                    <a:pt x="1112" y="2612"/>
                    <a:pt x="1165" y="2606"/>
                    <a:pt x="1217" y="2591"/>
                  </a:cubicBezTo>
                  <a:lnTo>
                    <a:pt x="3284" y="2014"/>
                  </a:lnTo>
                  <a:lnTo>
                    <a:pt x="4986" y="2166"/>
                  </a:lnTo>
                  <a:lnTo>
                    <a:pt x="2432" y="2622"/>
                  </a:lnTo>
                  <a:lnTo>
                    <a:pt x="457" y="3412"/>
                  </a:lnTo>
                  <a:cubicBezTo>
                    <a:pt x="153" y="3534"/>
                    <a:pt x="1" y="3807"/>
                    <a:pt x="92" y="4111"/>
                  </a:cubicBezTo>
                  <a:cubicBezTo>
                    <a:pt x="148" y="4393"/>
                    <a:pt x="414" y="4570"/>
                    <a:pt x="695" y="4570"/>
                  </a:cubicBezTo>
                  <a:cubicBezTo>
                    <a:pt x="717" y="4570"/>
                    <a:pt x="739" y="4569"/>
                    <a:pt x="761" y="4567"/>
                  </a:cubicBezTo>
                  <a:lnTo>
                    <a:pt x="2676" y="4202"/>
                  </a:lnTo>
                  <a:lnTo>
                    <a:pt x="5168" y="4263"/>
                  </a:lnTo>
                  <a:lnTo>
                    <a:pt x="3040" y="4476"/>
                  </a:lnTo>
                  <a:lnTo>
                    <a:pt x="1217" y="5023"/>
                  </a:lnTo>
                  <a:cubicBezTo>
                    <a:pt x="943" y="5084"/>
                    <a:pt x="791" y="5357"/>
                    <a:pt x="852" y="5631"/>
                  </a:cubicBezTo>
                  <a:cubicBezTo>
                    <a:pt x="882" y="5844"/>
                    <a:pt x="1095" y="6057"/>
                    <a:pt x="1369" y="6057"/>
                  </a:cubicBezTo>
                  <a:lnTo>
                    <a:pt x="4955" y="5905"/>
                  </a:lnTo>
                  <a:lnTo>
                    <a:pt x="2584" y="6239"/>
                  </a:lnTo>
                  <a:cubicBezTo>
                    <a:pt x="2280" y="6269"/>
                    <a:pt x="2098" y="6543"/>
                    <a:pt x="2159" y="6847"/>
                  </a:cubicBezTo>
                  <a:cubicBezTo>
                    <a:pt x="2213" y="7034"/>
                    <a:pt x="2384" y="7222"/>
                    <a:pt x="2612" y="7222"/>
                  </a:cubicBezTo>
                  <a:cubicBezTo>
                    <a:pt x="2642" y="7222"/>
                    <a:pt x="2674" y="7219"/>
                    <a:pt x="2706" y="7212"/>
                  </a:cubicBezTo>
                  <a:lnTo>
                    <a:pt x="7113" y="6816"/>
                  </a:lnTo>
                  <a:cubicBezTo>
                    <a:pt x="7993" y="7489"/>
                    <a:pt x="9026" y="7853"/>
                    <a:pt x="10102" y="7853"/>
                  </a:cubicBezTo>
                  <a:cubicBezTo>
                    <a:pt x="10290" y="7853"/>
                    <a:pt x="10479" y="7842"/>
                    <a:pt x="10670" y="7819"/>
                  </a:cubicBezTo>
                  <a:lnTo>
                    <a:pt x="12250" y="7667"/>
                  </a:lnTo>
                  <a:lnTo>
                    <a:pt x="13253" y="8245"/>
                  </a:lnTo>
                  <a:cubicBezTo>
                    <a:pt x="13409" y="8339"/>
                    <a:pt x="13576" y="8382"/>
                    <a:pt x="13740" y="8382"/>
                  </a:cubicBezTo>
                  <a:cubicBezTo>
                    <a:pt x="14055" y="8382"/>
                    <a:pt x="14360" y="8221"/>
                    <a:pt x="14560" y="7941"/>
                  </a:cubicBezTo>
                  <a:cubicBezTo>
                    <a:pt x="15442" y="6604"/>
                    <a:pt x="15472" y="4901"/>
                    <a:pt x="14591" y="3564"/>
                  </a:cubicBezTo>
                  <a:cubicBezTo>
                    <a:pt x="14378" y="3230"/>
                    <a:pt x="14013" y="3047"/>
                    <a:pt x="13648" y="3047"/>
                  </a:cubicBezTo>
                  <a:lnTo>
                    <a:pt x="11825" y="3047"/>
                  </a:lnTo>
                  <a:lnTo>
                    <a:pt x="6657" y="221"/>
                  </a:lnTo>
                  <a:cubicBezTo>
                    <a:pt x="6403" y="68"/>
                    <a:pt x="6148" y="0"/>
                    <a:pt x="5876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74"/>
            <p:cNvSpPr/>
            <p:nvPr/>
          </p:nvSpPr>
          <p:spPr>
            <a:xfrm>
              <a:off x="4872209" y="3080887"/>
              <a:ext cx="544517" cy="1040461"/>
            </a:xfrm>
            <a:custGeom>
              <a:rect b="b" l="l" r="r" t="t"/>
              <a:pathLst>
                <a:path extrusionOk="0" h="33223" w="17387">
                  <a:moveTo>
                    <a:pt x="8967" y="1"/>
                  </a:moveTo>
                  <a:cubicBezTo>
                    <a:pt x="7295" y="1642"/>
                    <a:pt x="6110" y="3678"/>
                    <a:pt x="5502" y="5928"/>
                  </a:cubicBezTo>
                  <a:lnTo>
                    <a:pt x="4773" y="8511"/>
                  </a:lnTo>
                  <a:lnTo>
                    <a:pt x="8754" y="24591"/>
                  </a:lnTo>
                  <a:lnTo>
                    <a:pt x="0" y="24621"/>
                  </a:lnTo>
                  <a:cubicBezTo>
                    <a:pt x="1125" y="24773"/>
                    <a:pt x="2219" y="26414"/>
                    <a:pt x="2584" y="28572"/>
                  </a:cubicBezTo>
                  <a:cubicBezTo>
                    <a:pt x="2918" y="30943"/>
                    <a:pt x="2189" y="33010"/>
                    <a:pt x="943" y="33223"/>
                  </a:cubicBezTo>
                  <a:lnTo>
                    <a:pt x="12341" y="31794"/>
                  </a:lnTo>
                  <a:cubicBezTo>
                    <a:pt x="15350" y="31430"/>
                    <a:pt x="17387" y="28542"/>
                    <a:pt x="16748" y="25563"/>
                  </a:cubicBezTo>
                  <a:lnTo>
                    <a:pt x="11794" y="2888"/>
                  </a:lnTo>
                  <a:cubicBezTo>
                    <a:pt x="11520" y="1460"/>
                    <a:pt x="10365" y="335"/>
                    <a:pt x="896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74"/>
            <p:cNvSpPr/>
            <p:nvPr/>
          </p:nvSpPr>
          <p:spPr>
            <a:xfrm>
              <a:off x="3763225" y="3327450"/>
              <a:ext cx="237042" cy="30472"/>
            </a:xfrm>
            <a:custGeom>
              <a:rect b="b" l="l" r="r" t="t"/>
              <a:pathLst>
                <a:path extrusionOk="0" h="973" w="7569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lnTo>
                    <a:pt x="7052" y="973"/>
                  </a:lnTo>
                  <a:cubicBezTo>
                    <a:pt x="7326" y="973"/>
                    <a:pt x="7569" y="760"/>
                    <a:pt x="7569" y="486"/>
                  </a:cubicBezTo>
                  <a:cubicBezTo>
                    <a:pt x="7569" y="213"/>
                    <a:pt x="7326" y="0"/>
                    <a:pt x="7052" y="0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74"/>
            <p:cNvSpPr/>
            <p:nvPr/>
          </p:nvSpPr>
          <p:spPr>
            <a:xfrm>
              <a:off x="4031679" y="3327450"/>
              <a:ext cx="107576" cy="30472"/>
            </a:xfrm>
            <a:custGeom>
              <a:rect b="b" l="l" r="r" t="t"/>
              <a:pathLst>
                <a:path extrusionOk="0" h="973" w="3435">
                  <a:moveTo>
                    <a:pt x="517" y="0"/>
                  </a:moveTo>
                  <a:cubicBezTo>
                    <a:pt x="243" y="0"/>
                    <a:pt x="0" y="213"/>
                    <a:pt x="0" y="486"/>
                  </a:cubicBezTo>
                  <a:cubicBezTo>
                    <a:pt x="0" y="760"/>
                    <a:pt x="243" y="973"/>
                    <a:pt x="517" y="973"/>
                  </a:cubicBezTo>
                  <a:lnTo>
                    <a:pt x="2948" y="973"/>
                  </a:lnTo>
                  <a:cubicBezTo>
                    <a:pt x="3192" y="973"/>
                    <a:pt x="3404" y="760"/>
                    <a:pt x="3435" y="486"/>
                  </a:cubicBezTo>
                  <a:cubicBezTo>
                    <a:pt x="3435" y="213"/>
                    <a:pt x="3192" y="0"/>
                    <a:pt x="2948" y="0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74"/>
            <p:cNvSpPr/>
            <p:nvPr/>
          </p:nvSpPr>
          <p:spPr>
            <a:xfrm>
              <a:off x="4923601" y="4181290"/>
              <a:ext cx="591180" cy="150449"/>
            </a:xfrm>
            <a:custGeom>
              <a:rect b="b" l="l" r="r" t="t"/>
              <a:pathLst>
                <a:path extrusionOk="0" h="4804" w="18877">
                  <a:moveTo>
                    <a:pt x="2372" y="1"/>
                  </a:moveTo>
                  <a:cubicBezTo>
                    <a:pt x="1034" y="1"/>
                    <a:pt x="1" y="1065"/>
                    <a:pt x="1" y="2402"/>
                  </a:cubicBezTo>
                  <a:cubicBezTo>
                    <a:pt x="1" y="3740"/>
                    <a:pt x="1034" y="4803"/>
                    <a:pt x="2372" y="4803"/>
                  </a:cubicBezTo>
                  <a:lnTo>
                    <a:pt x="18877" y="4803"/>
                  </a:lnTo>
                  <a:lnTo>
                    <a:pt x="18877" y="62"/>
                  </a:lnTo>
                  <a:lnTo>
                    <a:pt x="2372" y="62"/>
                  </a:lnTo>
                  <a:lnTo>
                    <a:pt x="2372" y="1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74"/>
            <p:cNvSpPr/>
            <p:nvPr/>
          </p:nvSpPr>
          <p:spPr>
            <a:xfrm>
              <a:off x="5016896" y="4181290"/>
              <a:ext cx="108546" cy="150449"/>
            </a:xfrm>
            <a:custGeom>
              <a:rect b="b" l="l" r="r" t="t"/>
              <a:pathLst>
                <a:path extrusionOk="0" h="4804" w="3466">
                  <a:moveTo>
                    <a:pt x="2402" y="1"/>
                  </a:moveTo>
                  <a:cubicBezTo>
                    <a:pt x="1064" y="1"/>
                    <a:pt x="1" y="1065"/>
                    <a:pt x="1" y="2402"/>
                  </a:cubicBezTo>
                  <a:cubicBezTo>
                    <a:pt x="1" y="3740"/>
                    <a:pt x="1064" y="4803"/>
                    <a:pt x="2402" y="4803"/>
                  </a:cubicBezTo>
                  <a:lnTo>
                    <a:pt x="3466" y="4803"/>
                  </a:lnTo>
                  <a:cubicBezTo>
                    <a:pt x="2128" y="4773"/>
                    <a:pt x="1064" y="3709"/>
                    <a:pt x="1064" y="2402"/>
                  </a:cubicBezTo>
                  <a:cubicBezTo>
                    <a:pt x="1064" y="1065"/>
                    <a:pt x="2128" y="1"/>
                    <a:pt x="3466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74"/>
            <p:cNvSpPr/>
            <p:nvPr/>
          </p:nvSpPr>
          <p:spPr>
            <a:xfrm>
              <a:off x="5261548" y="4181290"/>
              <a:ext cx="107576" cy="150449"/>
            </a:xfrm>
            <a:custGeom>
              <a:rect b="b" l="l" r="r" t="t"/>
              <a:pathLst>
                <a:path extrusionOk="0" h="4804" w="3435">
                  <a:moveTo>
                    <a:pt x="2371" y="1"/>
                  </a:moveTo>
                  <a:cubicBezTo>
                    <a:pt x="1064" y="1"/>
                    <a:pt x="0" y="1065"/>
                    <a:pt x="0" y="2402"/>
                  </a:cubicBezTo>
                  <a:cubicBezTo>
                    <a:pt x="0" y="3740"/>
                    <a:pt x="1064" y="4803"/>
                    <a:pt x="2371" y="4803"/>
                  </a:cubicBezTo>
                  <a:lnTo>
                    <a:pt x="3435" y="4803"/>
                  </a:lnTo>
                  <a:cubicBezTo>
                    <a:pt x="2128" y="4773"/>
                    <a:pt x="1064" y="3709"/>
                    <a:pt x="1064" y="2402"/>
                  </a:cubicBezTo>
                  <a:cubicBezTo>
                    <a:pt x="1064" y="1065"/>
                    <a:pt x="2128" y="1"/>
                    <a:pt x="3435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74"/>
            <p:cNvSpPr/>
            <p:nvPr/>
          </p:nvSpPr>
          <p:spPr>
            <a:xfrm>
              <a:off x="5424305" y="4199392"/>
              <a:ext cx="434123" cy="113307"/>
            </a:xfrm>
            <a:custGeom>
              <a:rect b="b" l="l" r="r" t="t"/>
              <a:pathLst>
                <a:path extrusionOk="0" h="3618" w="13862">
                  <a:moveTo>
                    <a:pt x="1794" y="0"/>
                  </a:moveTo>
                  <a:cubicBezTo>
                    <a:pt x="791" y="0"/>
                    <a:pt x="1" y="851"/>
                    <a:pt x="1" y="1824"/>
                  </a:cubicBezTo>
                  <a:cubicBezTo>
                    <a:pt x="1" y="2827"/>
                    <a:pt x="791" y="3617"/>
                    <a:pt x="1794" y="3617"/>
                  </a:cubicBezTo>
                  <a:lnTo>
                    <a:pt x="13861" y="3617"/>
                  </a:lnTo>
                  <a:lnTo>
                    <a:pt x="1386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74"/>
            <p:cNvSpPr/>
            <p:nvPr/>
          </p:nvSpPr>
          <p:spPr>
            <a:xfrm>
              <a:off x="5405295" y="4181290"/>
              <a:ext cx="462653" cy="150449"/>
            </a:xfrm>
            <a:custGeom>
              <a:rect b="b" l="l" r="r" t="t"/>
              <a:pathLst>
                <a:path extrusionOk="0" h="4804" w="14773">
                  <a:moveTo>
                    <a:pt x="2401" y="1"/>
                  </a:moveTo>
                  <a:cubicBezTo>
                    <a:pt x="1064" y="1"/>
                    <a:pt x="0" y="1065"/>
                    <a:pt x="0" y="2402"/>
                  </a:cubicBezTo>
                  <a:cubicBezTo>
                    <a:pt x="0" y="3740"/>
                    <a:pt x="1064" y="4803"/>
                    <a:pt x="2401" y="4803"/>
                  </a:cubicBezTo>
                  <a:lnTo>
                    <a:pt x="14468" y="4803"/>
                  </a:lnTo>
                  <a:cubicBezTo>
                    <a:pt x="14620" y="4803"/>
                    <a:pt x="14772" y="4682"/>
                    <a:pt x="14772" y="4499"/>
                  </a:cubicBezTo>
                  <a:cubicBezTo>
                    <a:pt x="14772" y="4317"/>
                    <a:pt x="14620" y="4195"/>
                    <a:pt x="14468" y="4195"/>
                  </a:cubicBezTo>
                  <a:lnTo>
                    <a:pt x="2401" y="4195"/>
                  </a:lnTo>
                  <a:cubicBezTo>
                    <a:pt x="1398" y="4195"/>
                    <a:pt x="608" y="3375"/>
                    <a:pt x="608" y="2402"/>
                  </a:cubicBezTo>
                  <a:cubicBezTo>
                    <a:pt x="608" y="1429"/>
                    <a:pt x="1398" y="609"/>
                    <a:pt x="2401" y="609"/>
                  </a:cubicBezTo>
                  <a:lnTo>
                    <a:pt x="14468" y="609"/>
                  </a:lnTo>
                  <a:cubicBezTo>
                    <a:pt x="14620" y="609"/>
                    <a:pt x="14772" y="518"/>
                    <a:pt x="14772" y="305"/>
                  </a:cubicBezTo>
                  <a:cubicBezTo>
                    <a:pt x="14772" y="153"/>
                    <a:pt x="14651" y="1"/>
                    <a:pt x="14468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74"/>
            <p:cNvSpPr/>
            <p:nvPr/>
          </p:nvSpPr>
          <p:spPr>
            <a:xfrm>
              <a:off x="5179684" y="3837675"/>
              <a:ext cx="446462" cy="113307"/>
            </a:xfrm>
            <a:custGeom>
              <a:rect b="b" l="l" r="r" t="t"/>
              <a:pathLst>
                <a:path extrusionOk="0" h="3618" w="14256">
                  <a:moveTo>
                    <a:pt x="1794" y="0"/>
                  </a:moveTo>
                  <a:lnTo>
                    <a:pt x="1794" y="30"/>
                  </a:lnTo>
                  <a:cubicBezTo>
                    <a:pt x="821" y="30"/>
                    <a:pt x="0" y="851"/>
                    <a:pt x="0" y="1824"/>
                  </a:cubicBezTo>
                  <a:cubicBezTo>
                    <a:pt x="0" y="2827"/>
                    <a:pt x="821" y="3617"/>
                    <a:pt x="1794" y="3617"/>
                  </a:cubicBezTo>
                  <a:lnTo>
                    <a:pt x="14256" y="3617"/>
                  </a:lnTo>
                  <a:lnTo>
                    <a:pt x="14256" y="0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74"/>
            <p:cNvSpPr/>
            <p:nvPr/>
          </p:nvSpPr>
          <p:spPr>
            <a:xfrm>
              <a:off x="5558532" y="3854680"/>
              <a:ext cx="328458" cy="83931"/>
            </a:xfrm>
            <a:custGeom>
              <a:rect b="b" l="l" r="r" t="t"/>
              <a:pathLst>
                <a:path extrusionOk="0" h="2680" w="10488">
                  <a:moveTo>
                    <a:pt x="1264" y="0"/>
                  </a:moveTo>
                  <a:cubicBezTo>
                    <a:pt x="554" y="0"/>
                    <a:pt x="1" y="586"/>
                    <a:pt x="1" y="1311"/>
                  </a:cubicBezTo>
                  <a:cubicBezTo>
                    <a:pt x="1" y="2071"/>
                    <a:pt x="609" y="2679"/>
                    <a:pt x="1369" y="2679"/>
                  </a:cubicBezTo>
                  <a:lnTo>
                    <a:pt x="10487" y="2679"/>
                  </a:lnTo>
                  <a:lnTo>
                    <a:pt x="10487" y="4"/>
                  </a:lnTo>
                  <a:lnTo>
                    <a:pt x="1369" y="4"/>
                  </a:lnTo>
                  <a:cubicBezTo>
                    <a:pt x="1333" y="1"/>
                    <a:pt x="1299" y="0"/>
                    <a:pt x="126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74"/>
            <p:cNvSpPr/>
            <p:nvPr/>
          </p:nvSpPr>
          <p:spPr>
            <a:xfrm>
              <a:off x="5544251" y="3837675"/>
              <a:ext cx="348439" cy="111396"/>
            </a:xfrm>
            <a:custGeom>
              <a:rect b="b" l="l" r="r" t="t"/>
              <a:pathLst>
                <a:path extrusionOk="0" h="3557" w="11126">
                  <a:moveTo>
                    <a:pt x="1794" y="0"/>
                  </a:moveTo>
                  <a:cubicBezTo>
                    <a:pt x="791" y="0"/>
                    <a:pt x="1" y="790"/>
                    <a:pt x="1" y="1793"/>
                  </a:cubicBezTo>
                  <a:cubicBezTo>
                    <a:pt x="1" y="2766"/>
                    <a:pt x="791" y="3556"/>
                    <a:pt x="1794" y="3556"/>
                  </a:cubicBezTo>
                  <a:lnTo>
                    <a:pt x="10913" y="3556"/>
                  </a:lnTo>
                  <a:cubicBezTo>
                    <a:pt x="11004" y="3556"/>
                    <a:pt x="11126" y="3465"/>
                    <a:pt x="11126" y="3344"/>
                  </a:cubicBezTo>
                  <a:cubicBezTo>
                    <a:pt x="11126" y="3313"/>
                    <a:pt x="11065" y="3192"/>
                    <a:pt x="10913" y="3192"/>
                  </a:cubicBezTo>
                  <a:lnTo>
                    <a:pt x="1794" y="3192"/>
                  </a:lnTo>
                  <a:cubicBezTo>
                    <a:pt x="1034" y="3192"/>
                    <a:pt x="426" y="2584"/>
                    <a:pt x="426" y="1824"/>
                  </a:cubicBezTo>
                  <a:cubicBezTo>
                    <a:pt x="426" y="1064"/>
                    <a:pt x="1034" y="456"/>
                    <a:pt x="1794" y="456"/>
                  </a:cubicBezTo>
                  <a:lnTo>
                    <a:pt x="10913" y="456"/>
                  </a:lnTo>
                  <a:cubicBezTo>
                    <a:pt x="11004" y="456"/>
                    <a:pt x="11126" y="334"/>
                    <a:pt x="11126" y="213"/>
                  </a:cubicBezTo>
                  <a:cubicBezTo>
                    <a:pt x="11126" y="122"/>
                    <a:pt x="11034" y="0"/>
                    <a:pt x="10913" y="0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74"/>
            <p:cNvSpPr/>
            <p:nvPr/>
          </p:nvSpPr>
          <p:spPr>
            <a:xfrm>
              <a:off x="5515690" y="3951890"/>
              <a:ext cx="476966" cy="23833"/>
            </a:xfrm>
            <a:custGeom>
              <a:rect b="b" l="l" r="r" t="t"/>
              <a:pathLst>
                <a:path extrusionOk="0" h="761" w="15230">
                  <a:moveTo>
                    <a:pt x="36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578"/>
                    <a:pt x="153" y="760"/>
                    <a:pt x="366" y="760"/>
                  </a:cubicBezTo>
                  <a:lnTo>
                    <a:pt x="14864" y="760"/>
                  </a:lnTo>
                  <a:cubicBezTo>
                    <a:pt x="15047" y="760"/>
                    <a:pt x="15229" y="608"/>
                    <a:pt x="15229" y="396"/>
                  </a:cubicBezTo>
                  <a:cubicBezTo>
                    <a:pt x="15229" y="183"/>
                    <a:pt x="15077" y="1"/>
                    <a:pt x="14864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74"/>
            <p:cNvSpPr/>
            <p:nvPr/>
          </p:nvSpPr>
          <p:spPr>
            <a:xfrm>
              <a:off x="5515690" y="4169891"/>
              <a:ext cx="476966" cy="23833"/>
            </a:xfrm>
            <a:custGeom>
              <a:rect b="b" l="l" r="r" t="t"/>
              <a:pathLst>
                <a:path extrusionOk="0" h="761" w="15230">
                  <a:moveTo>
                    <a:pt x="366" y="0"/>
                  </a:moveTo>
                  <a:cubicBezTo>
                    <a:pt x="183" y="0"/>
                    <a:pt x="1" y="183"/>
                    <a:pt x="1" y="365"/>
                  </a:cubicBezTo>
                  <a:cubicBezTo>
                    <a:pt x="1" y="578"/>
                    <a:pt x="153" y="760"/>
                    <a:pt x="366" y="760"/>
                  </a:cubicBezTo>
                  <a:lnTo>
                    <a:pt x="14864" y="760"/>
                  </a:lnTo>
                  <a:cubicBezTo>
                    <a:pt x="15047" y="760"/>
                    <a:pt x="15229" y="578"/>
                    <a:pt x="15229" y="365"/>
                  </a:cubicBezTo>
                  <a:cubicBezTo>
                    <a:pt x="15229" y="183"/>
                    <a:pt x="15077" y="0"/>
                    <a:pt x="1486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74"/>
            <p:cNvSpPr/>
            <p:nvPr/>
          </p:nvSpPr>
          <p:spPr>
            <a:xfrm>
              <a:off x="5529031" y="3977601"/>
              <a:ext cx="447433" cy="192321"/>
            </a:xfrm>
            <a:custGeom>
              <a:rect b="b" l="l" r="r" t="t"/>
              <a:pathLst>
                <a:path extrusionOk="0" h="6141" w="14287">
                  <a:moveTo>
                    <a:pt x="0" y="0"/>
                  </a:moveTo>
                  <a:lnTo>
                    <a:pt x="0" y="6140"/>
                  </a:lnTo>
                  <a:lnTo>
                    <a:pt x="14286" y="6140"/>
                  </a:lnTo>
                  <a:lnTo>
                    <a:pt x="1428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74"/>
            <p:cNvSpPr/>
            <p:nvPr/>
          </p:nvSpPr>
          <p:spPr>
            <a:xfrm>
              <a:off x="5029266" y="3975691"/>
              <a:ext cx="499796" cy="193260"/>
            </a:xfrm>
            <a:custGeom>
              <a:rect b="b" l="l" r="r" t="t"/>
              <a:pathLst>
                <a:path extrusionOk="0" h="6171" w="15959">
                  <a:moveTo>
                    <a:pt x="1733" y="0"/>
                  </a:moveTo>
                  <a:cubicBezTo>
                    <a:pt x="761" y="0"/>
                    <a:pt x="1" y="791"/>
                    <a:pt x="1" y="1763"/>
                  </a:cubicBezTo>
                  <a:lnTo>
                    <a:pt x="1" y="4408"/>
                  </a:lnTo>
                  <a:cubicBezTo>
                    <a:pt x="1" y="5350"/>
                    <a:pt x="791" y="6171"/>
                    <a:pt x="1733" y="6171"/>
                  </a:cubicBezTo>
                  <a:lnTo>
                    <a:pt x="15958" y="6171"/>
                  </a:lnTo>
                  <a:lnTo>
                    <a:pt x="1595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74"/>
            <p:cNvSpPr/>
            <p:nvPr/>
          </p:nvSpPr>
          <p:spPr>
            <a:xfrm>
              <a:off x="5003586" y="3952829"/>
              <a:ext cx="536907" cy="240894"/>
            </a:xfrm>
            <a:custGeom>
              <a:rect b="b" l="l" r="r" t="t"/>
              <a:pathLst>
                <a:path extrusionOk="0" h="7692" w="17144">
                  <a:moveTo>
                    <a:pt x="2553" y="1"/>
                  </a:moveTo>
                  <a:cubicBezTo>
                    <a:pt x="1155" y="1"/>
                    <a:pt x="61" y="1156"/>
                    <a:pt x="61" y="2524"/>
                  </a:cubicBezTo>
                  <a:lnTo>
                    <a:pt x="61" y="5168"/>
                  </a:lnTo>
                  <a:cubicBezTo>
                    <a:pt x="0" y="6536"/>
                    <a:pt x="1155" y="7691"/>
                    <a:pt x="2553" y="7691"/>
                  </a:cubicBezTo>
                  <a:lnTo>
                    <a:pt x="16778" y="7691"/>
                  </a:lnTo>
                  <a:cubicBezTo>
                    <a:pt x="16991" y="7691"/>
                    <a:pt x="17143" y="7509"/>
                    <a:pt x="17143" y="7296"/>
                  </a:cubicBezTo>
                  <a:cubicBezTo>
                    <a:pt x="17143" y="7114"/>
                    <a:pt x="16961" y="6931"/>
                    <a:pt x="16778" y="6931"/>
                  </a:cubicBezTo>
                  <a:lnTo>
                    <a:pt x="2553" y="6931"/>
                  </a:lnTo>
                  <a:cubicBezTo>
                    <a:pt x="1611" y="6931"/>
                    <a:pt x="821" y="6110"/>
                    <a:pt x="821" y="5168"/>
                  </a:cubicBezTo>
                  <a:lnTo>
                    <a:pt x="821" y="2524"/>
                  </a:lnTo>
                  <a:cubicBezTo>
                    <a:pt x="821" y="1551"/>
                    <a:pt x="1611" y="761"/>
                    <a:pt x="2553" y="761"/>
                  </a:cubicBezTo>
                  <a:lnTo>
                    <a:pt x="16778" y="761"/>
                  </a:lnTo>
                  <a:cubicBezTo>
                    <a:pt x="16991" y="761"/>
                    <a:pt x="17143" y="578"/>
                    <a:pt x="17143" y="396"/>
                  </a:cubicBezTo>
                  <a:cubicBezTo>
                    <a:pt x="17143" y="153"/>
                    <a:pt x="16961" y="1"/>
                    <a:pt x="16778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74"/>
            <p:cNvSpPr/>
            <p:nvPr/>
          </p:nvSpPr>
          <p:spPr>
            <a:xfrm>
              <a:off x="4389575" y="1990944"/>
              <a:ext cx="331308" cy="247534"/>
            </a:xfrm>
            <a:custGeom>
              <a:rect b="b" l="l" r="r" t="t"/>
              <a:pathLst>
                <a:path extrusionOk="0" h="7904" w="10579">
                  <a:moveTo>
                    <a:pt x="5290" y="1"/>
                  </a:moveTo>
                  <a:cubicBezTo>
                    <a:pt x="2372" y="1"/>
                    <a:pt x="1" y="2341"/>
                    <a:pt x="1" y="5290"/>
                  </a:cubicBezTo>
                  <a:cubicBezTo>
                    <a:pt x="1" y="6049"/>
                    <a:pt x="153" y="6779"/>
                    <a:pt x="457" y="7417"/>
                  </a:cubicBezTo>
                  <a:cubicBezTo>
                    <a:pt x="1065" y="6870"/>
                    <a:pt x="1794" y="6505"/>
                    <a:pt x="2584" y="6262"/>
                  </a:cubicBezTo>
                  <a:cubicBezTo>
                    <a:pt x="3144" y="6114"/>
                    <a:pt x="3720" y="6047"/>
                    <a:pt x="4298" y="6047"/>
                  </a:cubicBezTo>
                  <a:cubicBezTo>
                    <a:pt x="5258" y="6047"/>
                    <a:pt x="6221" y="6232"/>
                    <a:pt x="7113" y="6536"/>
                  </a:cubicBezTo>
                  <a:cubicBezTo>
                    <a:pt x="8116" y="6870"/>
                    <a:pt x="9028" y="7326"/>
                    <a:pt x="9879" y="7904"/>
                  </a:cubicBezTo>
                  <a:cubicBezTo>
                    <a:pt x="10305" y="7144"/>
                    <a:pt x="10579" y="6232"/>
                    <a:pt x="10579" y="5290"/>
                  </a:cubicBezTo>
                  <a:cubicBezTo>
                    <a:pt x="10579" y="2372"/>
                    <a:pt x="8208" y="1"/>
                    <a:pt x="5290" y="1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3" name="Google Shape;41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415" y="1219200"/>
            <a:ext cx="57267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4" name="Google Shape;4184;p7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4185" name="Google Shape;4185;p75"/>
          <p:cNvSpPr txBox="1"/>
          <p:nvPr>
            <p:ph idx="1" type="subTitle"/>
          </p:nvPr>
        </p:nvSpPr>
        <p:spPr>
          <a:xfrm>
            <a:off x="366400" y="1776675"/>
            <a:ext cx="22287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Direction</a:t>
            </a:r>
            <a:endParaRPr/>
          </a:p>
        </p:txBody>
      </p:sp>
      <p:sp>
        <p:nvSpPr>
          <p:cNvPr id="4186" name="Google Shape;4186;p75"/>
          <p:cNvSpPr txBox="1"/>
          <p:nvPr>
            <p:ph idx="2" type="subTitle"/>
          </p:nvPr>
        </p:nvSpPr>
        <p:spPr>
          <a:xfrm>
            <a:off x="4856013" y="3472475"/>
            <a:ext cx="24549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Matrix</a:t>
            </a:r>
            <a:endParaRPr/>
          </a:p>
        </p:txBody>
      </p:sp>
      <p:sp>
        <p:nvSpPr>
          <p:cNvPr id="4187" name="Google Shape;4187;p75"/>
          <p:cNvSpPr txBox="1"/>
          <p:nvPr>
            <p:ph idx="3" type="subTitle"/>
          </p:nvPr>
        </p:nvSpPr>
        <p:spPr>
          <a:xfrm>
            <a:off x="366400" y="2231175"/>
            <a:ext cx="22287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Resolving wind direction towards </a:t>
            </a:r>
            <a:r>
              <a:rPr b="1" lang="en"/>
              <a:t>Lake Michigan</a:t>
            </a:r>
            <a:endParaRPr b="1"/>
          </a:p>
        </p:txBody>
      </p:sp>
      <p:sp>
        <p:nvSpPr>
          <p:cNvPr id="4188" name="Google Shape;4188;p75"/>
          <p:cNvSpPr txBox="1"/>
          <p:nvPr>
            <p:ph idx="4" type="subTitle"/>
          </p:nvPr>
        </p:nvSpPr>
        <p:spPr>
          <a:xfrm>
            <a:off x="4752363" y="3937275"/>
            <a:ext cx="26622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Inverse weighted</a:t>
            </a:r>
            <a:r>
              <a:rPr b="1" lang="en"/>
              <a:t> distance</a:t>
            </a:r>
            <a:r>
              <a:rPr lang="en"/>
              <a:t> from neighbouring traps </a:t>
            </a:r>
            <a:endParaRPr/>
          </a:p>
        </p:txBody>
      </p:sp>
      <p:sp>
        <p:nvSpPr>
          <p:cNvPr id="4189" name="Google Shape;4189;p75"/>
          <p:cNvSpPr txBox="1"/>
          <p:nvPr>
            <p:ph idx="5" type="subTitle"/>
          </p:nvPr>
        </p:nvSpPr>
        <p:spPr>
          <a:xfrm>
            <a:off x="5956100" y="1776675"/>
            <a:ext cx="3078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Aggregation</a:t>
            </a:r>
            <a:endParaRPr/>
          </a:p>
        </p:txBody>
      </p:sp>
      <p:sp>
        <p:nvSpPr>
          <p:cNvPr id="4190" name="Google Shape;4190;p75"/>
          <p:cNvSpPr txBox="1"/>
          <p:nvPr>
            <p:ph idx="6" type="subTitle"/>
          </p:nvPr>
        </p:nvSpPr>
        <p:spPr>
          <a:xfrm>
            <a:off x="6428425" y="2231179"/>
            <a:ext cx="22287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Aggregating based </a:t>
            </a:r>
            <a:r>
              <a:rPr lang="en"/>
              <a:t>on</a:t>
            </a:r>
            <a:r>
              <a:rPr lang="en"/>
              <a:t> </a:t>
            </a:r>
            <a:r>
              <a:rPr b="1" i="1" lang="en"/>
              <a:t>Culex Pipen/Restuans</a:t>
            </a:r>
            <a:endParaRPr b="1" i="1"/>
          </a:p>
        </p:txBody>
      </p:sp>
      <p:sp>
        <p:nvSpPr>
          <p:cNvPr id="4191" name="Google Shape;4191;p75"/>
          <p:cNvSpPr txBox="1"/>
          <p:nvPr>
            <p:ph idx="7" type="subTitle"/>
          </p:nvPr>
        </p:nvSpPr>
        <p:spPr>
          <a:xfrm>
            <a:off x="1690100" y="3482775"/>
            <a:ext cx="22287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 Weather</a:t>
            </a:r>
            <a:endParaRPr/>
          </a:p>
        </p:txBody>
      </p:sp>
      <p:sp>
        <p:nvSpPr>
          <p:cNvPr id="4192" name="Google Shape;4192;p75"/>
          <p:cNvSpPr txBox="1"/>
          <p:nvPr>
            <p:ph idx="9" type="subTitle"/>
          </p:nvPr>
        </p:nvSpPr>
        <p:spPr>
          <a:xfrm>
            <a:off x="1439800" y="3937275"/>
            <a:ext cx="27294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Lagging weather observations by </a:t>
            </a:r>
            <a:r>
              <a:rPr b="1" lang="en"/>
              <a:t>5 to 14</a:t>
            </a:r>
            <a:r>
              <a:rPr lang="en"/>
              <a:t> days</a:t>
            </a:r>
            <a:endParaRPr/>
          </a:p>
        </p:txBody>
      </p:sp>
      <p:sp>
        <p:nvSpPr>
          <p:cNvPr id="4193" name="Google Shape;4193;p75"/>
          <p:cNvSpPr txBox="1"/>
          <p:nvPr>
            <p:ph idx="14" type="subTitle"/>
          </p:nvPr>
        </p:nvSpPr>
        <p:spPr>
          <a:xfrm>
            <a:off x="9583100" y="3482775"/>
            <a:ext cx="26199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Withholding</a:t>
            </a:r>
            <a:endParaRPr/>
          </a:p>
        </p:txBody>
      </p:sp>
      <p:sp>
        <p:nvSpPr>
          <p:cNvPr id="4194" name="Google Shape;4194;p75"/>
          <p:cNvSpPr txBox="1"/>
          <p:nvPr>
            <p:ph idx="15" type="subTitle"/>
          </p:nvPr>
        </p:nvSpPr>
        <p:spPr>
          <a:xfrm>
            <a:off x="9476150" y="3937279"/>
            <a:ext cx="22287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40-10-50</a:t>
            </a:r>
            <a:r>
              <a:rPr lang="en"/>
              <a:t> split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rain-test-validation</a:t>
            </a:r>
            <a:endParaRPr/>
          </a:p>
        </p:txBody>
      </p:sp>
      <p:pic>
        <p:nvPicPr>
          <p:cNvPr id="4195" name="Google Shape;419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425" y="2983675"/>
            <a:ext cx="572650" cy="5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6" name="Google Shape;419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3300" y="1303707"/>
            <a:ext cx="886550" cy="54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7" name="Google Shape;419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9926" y="2983675"/>
            <a:ext cx="529050" cy="54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8" name="Google Shape;4198;p75"/>
          <p:cNvSpPr/>
          <p:nvPr/>
        </p:nvSpPr>
        <p:spPr>
          <a:xfrm>
            <a:off x="10089975" y="3411915"/>
            <a:ext cx="349043" cy="144410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9" name="Google Shape;4199;p75"/>
          <p:cNvSpPr/>
          <p:nvPr/>
        </p:nvSpPr>
        <p:spPr>
          <a:xfrm>
            <a:off x="10089975" y="3328080"/>
            <a:ext cx="349043" cy="144410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0" name="Google Shape;4200;p75"/>
          <p:cNvSpPr/>
          <p:nvPr/>
        </p:nvSpPr>
        <p:spPr>
          <a:xfrm>
            <a:off x="10089975" y="3238520"/>
            <a:ext cx="349043" cy="144410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1" name="Google Shape;4201;p75"/>
          <p:cNvSpPr/>
          <p:nvPr/>
        </p:nvSpPr>
        <p:spPr>
          <a:xfrm>
            <a:off x="10089975" y="3140390"/>
            <a:ext cx="349043" cy="144410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2" name="Google Shape;4202;p75"/>
          <p:cNvSpPr/>
          <p:nvPr/>
        </p:nvSpPr>
        <p:spPr>
          <a:xfrm>
            <a:off x="10089975" y="3042300"/>
            <a:ext cx="349043" cy="144410"/>
          </a:xfrm>
          <a:prstGeom prst="flowChartMagneticDisk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3" name="Google Shape;4203;p75"/>
          <p:cNvSpPr/>
          <p:nvPr/>
        </p:nvSpPr>
        <p:spPr>
          <a:xfrm>
            <a:off x="10653957" y="3411915"/>
            <a:ext cx="349043" cy="144410"/>
          </a:xfrm>
          <a:prstGeom prst="flowChartMagneticDisk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4" name="Google Shape;4204;p75"/>
          <p:cNvSpPr/>
          <p:nvPr/>
        </p:nvSpPr>
        <p:spPr>
          <a:xfrm>
            <a:off x="10653957" y="3328080"/>
            <a:ext cx="349043" cy="144410"/>
          </a:xfrm>
          <a:prstGeom prst="flowChartMagneticDisk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5" name="Google Shape;4205;p75"/>
          <p:cNvSpPr/>
          <p:nvPr/>
        </p:nvSpPr>
        <p:spPr>
          <a:xfrm>
            <a:off x="10653957" y="3238520"/>
            <a:ext cx="349043" cy="144410"/>
          </a:xfrm>
          <a:prstGeom prst="flowChartMagneticDisk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6" name="Google Shape;4206;p75"/>
          <p:cNvSpPr/>
          <p:nvPr/>
        </p:nvSpPr>
        <p:spPr>
          <a:xfrm>
            <a:off x="10653957" y="3140390"/>
            <a:ext cx="349043" cy="144410"/>
          </a:xfrm>
          <a:prstGeom prst="flowChartMagneticDisk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7" name="Google Shape;4207;p75"/>
          <p:cNvSpPr/>
          <p:nvPr/>
        </p:nvSpPr>
        <p:spPr>
          <a:xfrm>
            <a:off x="10653957" y="3042300"/>
            <a:ext cx="349043" cy="144410"/>
          </a:xfrm>
          <a:prstGeom prst="flowChartMagneticDisk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8" name="Google Shape;4208;p75"/>
          <p:cNvGrpSpPr/>
          <p:nvPr/>
        </p:nvGrpSpPr>
        <p:grpSpPr>
          <a:xfrm>
            <a:off x="3810388" y="1328231"/>
            <a:ext cx="1155863" cy="491956"/>
            <a:chOff x="3358415" y="3361302"/>
            <a:chExt cx="2363244" cy="1024695"/>
          </a:xfrm>
        </p:grpSpPr>
        <p:grpSp>
          <p:nvGrpSpPr>
            <p:cNvPr id="4209" name="Google Shape;4209;p75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210" name="Google Shape;4210;p75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75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75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75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75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75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6" name="Google Shape;4216;p75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217" name="Google Shape;4217;p75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75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75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75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75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75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3" name="Google Shape;4223;p75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224" name="Google Shape;4224;p75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75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75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75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75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75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0" name="Google Shape;4230;p75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231" name="Google Shape;4231;p75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75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75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75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75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75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7" name="Google Shape;4237;p75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238" name="Google Shape;4238;p75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75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75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75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75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75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44" name="Google Shape;4244;p75"/>
          <p:cNvSpPr txBox="1"/>
          <p:nvPr>
            <p:ph idx="5" type="subTitle"/>
          </p:nvPr>
        </p:nvSpPr>
        <p:spPr>
          <a:xfrm>
            <a:off x="2880450" y="1776675"/>
            <a:ext cx="3078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One-Hot-Encode</a:t>
            </a:r>
            <a:endParaRPr/>
          </a:p>
        </p:txBody>
      </p:sp>
      <p:sp>
        <p:nvSpPr>
          <p:cNvPr id="4245" name="Google Shape;4245;p75"/>
          <p:cNvSpPr txBox="1"/>
          <p:nvPr>
            <p:ph idx="6" type="subTitle"/>
          </p:nvPr>
        </p:nvSpPr>
        <p:spPr>
          <a:xfrm>
            <a:off x="3352775" y="2231179"/>
            <a:ext cx="22287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of categorical features</a:t>
            </a:r>
            <a:endParaRPr b="1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7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Approach</a:t>
            </a:r>
            <a:endParaRPr/>
          </a:p>
        </p:txBody>
      </p:sp>
      <p:sp>
        <p:nvSpPr>
          <p:cNvPr id="4251" name="Google Shape;4251;p76"/>
          <p:cNvSpPr txBox="1"/>
          <p:nvPr>
            <p:ph idx="1" type="subTitle"/>
          </p:nvPr>
        </p:nvSpPr>
        <p:spPr>
          <a:xfrm>
            <a:off x="944625" y="2796525"/>
            <a:ext cx="2326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4252" name="Google Shape;4252;p76"/>
          <p:cNvSpPr txBox="1"/>
          <p:nvPr>
            <p:ph idx="1" type="subTitle"/>
          </p:nvPr>
        </p:nvSpPr>
        <p:spPr>
          <a:xfrm>
            <a:off x="3297050" y="2796525"/>
            <a:ext cx="2326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br>
              <a:rPr lang="en"/>
            </a:br>
            <a:r>
              <a:rPr lang="en"/>
              <a:t>Modelling</a:t>
            </a:r>
            <a:endParaRPr/>
          </a:p>
        </p:txBody>
      </p:sp>
      <p:grpSp>
        <p:nvGrpSpPr>
          <p:cNvPr id="4253" name="Google Shape;4253;p76"/>
          <p:cNvGrpSpPr/>
          <p:nvPr/>
        </p:nvGrpSpPr>
        <p:grpSpPr>
          <a:xfrm>
            <a:off x="4131231" y="2241893"/>
            <a:ext cx="657745" cy="659439"/>
            <a:chOff x="-61783350" y="3743950"/>
            <a:chExt cx="316650" cy="317450"/>
          </a:xfrm>
        </p:grpSpPr>
        <p:sp>
          <p:nvSpPr>
            <p:cNvPr id="4254" name="Google Shape;4254;p76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6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56" name="Google Shape;4256;p76"/>
          <p:cNvCxnSpPr/>
          <p:nvPr/>
        </p:nvCxnSpPr>
        <p:spPr>
          <a:xfrm>
            <a:off x="2878850" y="2660425"/>
            <a:ext cx="71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7" name="Google Shape;4257;p76"/>
          <p:cNvSpPr txBox="1"/>
          <p:nvPr>
            <p:ph idx="3" type="subTitle"/>
          </p:nvPr>
        </p:nvSpPr>
        <p:spPr>
          <a:xfrm>
            <a:off x="3345950" y="3576325"/>
            <a:ext cx="2228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</a:t>
            </a:r>
            <a:r>
              <a:rPr b="1" lang="en"/>
              <a:t>NumMosquitos</a:t>
            </a:r>
            <a:endParaRPr b="1"/>
          </a:p>
        </p:txBody>
      </p:sp>
      <p:pic>
        <p:nvPicPr>
          <p:cNvPr id="4258" name="Google Shape;42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525" y="1976145"/>
            <a:ext cx="719400" cy="9030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9" name="Google Shape;4259;p76"/>
          <p:cNvCxnSpPr/>
          <p:nvPr/>
        </p:nvCxnSpPr>
        <p:spPr>
          <a:xfrm>
            <a:off x="5514100" y="2660425"/>
            <a:ext cx="71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60" name="Google Shape;4260;p76"/>
          <p:cNvGrpSpPr/>
          <p:nvPr/>
        </p:nvGrpSpPr>
        <p:grpSpPr>
          <a:xfrm>
            <a:off x="1799722" y="2264487"/>
            <a:ext cx="616421" cy="614747"/>
            <a:chOff x="-31455100" y="3909350"/>
            <a:chExt cx="294600" cy="293800"/>
          </a:xfrm>
        </p:grpSpPr>
        <p:sp>
          <p:nvSpPr>
            <p:cNvPr id="4261" name="Google Shape;4261;p76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6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3" name="Google Shape;4263;p76"/>
          <p:cNvSpPr txBox="1"/>
          <p:nvPr>
            <p:ph idx="1" type="subTitle"/>
          </p:nvPr>
        </p:nvSpPr>
        <p:spPr>
          <a:xfrm>
            <a:off x="6001475" y="2796525"/>
            <a:ext cx="2326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Modelling</a:t>
            </a:r>
            <a:endParaRPr/>
          </a:p>
        </p:txBody>
      </p:sp>
      <p:sp>
        <p:nvSpPr>
          <p:cNvPr id="4264" name="Google Shape;4264;p76"/>
          <p:cNvSpPr txBox="1"/>
          <p:nvPr>
            <p:ph idx="3" type="subTitle"/>
          </p:nvPr>
        </p:nvSpPr>
        <p:spPr>
          <a:xfrm>
            <a:off x="6050375" y="3576325"/>
            <a:ext cx="2228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determine </a:t>
            </a:r>
            <a:br>
              <a:rPr lang="en"/>
            </a:br>
            <a:r>
              <a:rPr b="1" lang="en"/>
              <a:t>Wnv Presence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7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4270" name="Google Shape;4270;p77"/>
          <p:cNvSpPr txBox="1"/>
          <p:nvPr>
            <p:ph idx="1" type="subTitle"/>
          </p:nvPr>
        </p:nvSpPr>
        <p:spPr>
          <a:xfrm>
            <a:off x="271700" y="1791900"/>
            <a:ext cx="2758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</a:t>
            </a:r>
            <a:r>
              <a:rPr lang="en"/>
              <a:t> Balancing</a:t>
            </a:r>
            <a:endParaRPr/>
          </a:p>
        </p:txBody>
      </p:sp>
      <p:sp>
        <p:nvSpPr>
          <p:cNvPr id="4271" name="Google Shape;4271;p77"/>
          <p:cNvSpPr txBox="1"/>
          <p:nvPr>
            <p:ph idx="3" type="subTitle"/>
          </p:nvPr>
        </p:nvSpPr>
        <p:spPr>
          <a:xfrm>
            <a:off x="484625" y="2246388"/>
            <a:ext cx="22287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 rows for unfound species</a:t>
            </a:r>
            <a:endParaRPr b="1"/>
          </a:p>
        </p:txBody>
      </p:sp>
      <p:grpSp>
        <p:nvGrpSpPr>
          <p:cNvPr id="4272" name="Google Shape;4272;p77"/>
          <p:cNvGrpSpPr/>
          <p:nvPr/>
        </p:nvGrpSpPr>
        <p:grpSpPr>
          <a:xfrm>
            <a:off x="4284556" y="1249324"/>
            <a:ext cx="618286" cy="572712"/>
            <a:chOff x="4266025" y="3609275"/>
            <a:chExt cx="299325" cy="277275"/>
          </a:xfrm>
        </p:grpSpPr>
        <p:sp>
          <p:nvSpPr>
            <p:cNvPr id="4273" name="Google Shape;4273;p77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7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5" name="Google Shape;4275;p77"/>
          <p:cNvSpPr txBox="1"/>
          <p:nvPr>
            <p:ph idx="1" type="subTitle"/>
          </p:nvPr>
        </p:nvSpPr>
        <p:spPr>
          <a:xfrm>
            <a:off x="3344550" y="1791900"/>
            <a:ext cx="24549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</a:t>
            </a:r>
            <a:endParaRPr/>
          </a:p>
        </p:txBody>
      </p:sp>
      <p:sp>
        <p:nvSpPr>
          <p:cNvPr id="4276" name="Google Shape;4276;p77"/>
          <p:cNvSpPr txBox="1"/>
          <p:nvPr>
            <p:ph idx="3" type="subTitle"/>
          </p:nvPr>
        </p:nvSpPr>
        <p:spPr>
          <a:xfrm>
            <a:off x="3457650" y="2284213"/>
            <a:ext cx="22287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Oversampling on minority response class using SMOTE</a:t>
            </a:r>
            <a:endParaRPr b="1"/>
          </a:p>
        </p:txBody>
      </p:sp>
      <p:sp>
        <p:nvSpPr>
          <p:cNvPr id="4277" name="Google Shape;4277;p77"/>
          <p:cNvSpPr txBox="1"/>
          <p:nvPr>
            <p:ph idx="14" type="subTitle"/>
          </p:nvPr>
        </p:nvSpPr>
        <p:spPr>
          <a:xfrm>
            <a:off x="6276900" y="1791900"/>
            <a:ext cx="26199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278" name="Google Shape;4278;p77"/>
          <p:cNvSpPr txBox="1"/>
          <p:nvPr>
            <p:ph idx="15" type="subTitle"/>
          </p:nvPr>
        </p:nvSpPr>
        <p:spPr>
          <a:xfrm>
            <a:off x="6472500" y="2246404"/>
            <a:ext cx="22287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5-fold Cross-validation on training set</a:t>
            </a:r>
            <a:endParaRPr/>
          </a:p>
        </p:txBody>
      </p:sp>
      <p:sp>
        <p:nvSpPr>
          <p:cNvPr id="4279" name="Google Shape;4279;p77"/>
          <p:cNvSpPr/>
          <p:nvPr/>
        </p:nvSpPr>
        <p:spPr>
          <a:xfrm>
            <a:off x="7412325" y="1648277"/>
            <a:ext cx="349043" cy="144410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0" name="Google Shape;4280;p77"/>
          <p:cNvSpPr/>
          <p:nvPr/>
        </p:nvSpPr>
        <p:spPr>
          <a:xfrm>
            <a:off x="7412325" y="1564443"/>
            <a:ext cx="349043" cy="144410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1" name="Google Shape;4281;p77"/>
          <p:cNvSpPr/>
          <p:nvPr/>
        </p:nvSpPr>
        <p:spPr>
          <a:xfrm>
            <a:off x="7412325" y="1474882"/>
            <a:ext cx="349043" cy="144410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p77"/>
          <p:cNvSpPr/>
          <p:nvPr/>
        </p:nvSpPr>
        <p:spPr>
          <a:xfrm>
            <a:off x="7412325" y="1376753"/>
            <a:ext cx="349043" cy="144410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77"/>
          <p:cNvSpPr/>
          <p:nvPr/>
        </p:nvSpPr>
        <p:spPr>
          <a:xfrm>
            <a:off x="7412325" y="1278663"/>
            <a:ext cx="349043" cy="144410"/>
          </a:xfrm>
          <a:prstGeom prst="flowChartMagneticDisk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4" name="Google Shape;4284;p77"/>
          <p:cNvSpPr txBox="1"/>
          <p:nvPr>
            <p:ph idx="14" type="subTitle"/>
          </p:nvPr>
        </p:nvSpPr>
        <p:spPr>
          <a:xfrm>
            <a:off x="5294650" y="3736950"/>
            <a:ext cx="26199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4285" name="Google Shape;4285;p77"/>
          <p:cNvSpPr txBox="1"/>
          <p:nvPr>
            <p:ph idx="15" type="subTitle"/>
          </p:nvPr>
        </p:nvSpPr>
        <p:spPr>
          <a:xfrm>
            <a:off x="5397100" y="4191450"/>
            <a:ext cx="2415000" cy="642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Either Standard Scaling or MinMax Scaling</a:t>
            </a:r>
            <a:endParaRPr/>
          </a:p>
        </p:txBody>
      </p:sp>
      <p:grpSp>
        <p:nvGrpSpPr>
          <p:cNvPr id="4286" name="Google Shape;4286;p77"/>
          <p:cNvGrpSpPr/>
          <p:nvPr/>
        </p:nvGrpSpPr>
        <p:grpSpPr>
          <a:xfrm>
            <a:off x="5838743" y="3312659"/>
            <a:ext cx="1435658" cy="454551"/>
            <a:chOff x="238125" y="1725700"/>
            <a:chExt cx="7139025" cy="2260325"/>
          </a:xfrm>
        </p:grpSpPr>
        <p:sp>
          <p:nvSpPr>
            <p:cNvPr id="4287" name="Google Shape;4287;p77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7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7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7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7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7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7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7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7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7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7" name="Google Shape;4297;p77"/>
          <p:cNvSpPr txBox="1"/>
          <p:nvPr>
            <p:ph idx="14" type="subTitle"/>
          </p:nvPr>
        </p:nvSpPr>
        <p:spPr>
          <a:xfrm>
            <a:off x="1520225" y="3736950"/>
            <a:ext cx="26199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4298" name="Google Shape;4298;p77"/>
          <p:cNvSpPr txBox="1"/>
          <p:nvPr>
            <p:ph idx="15" type="subTitle"/>
          </p:nvPr>
        </p:nvSpPr>
        <p:spPr>
          <a:xfrm>
            <a:off x="1519925" y="4191450"/>
            <a:ext cx="25191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Conduct PCA for linear models</a:t>
            </a:r>
            <a:endParaRPr/>
          </a:p>
        </p:txBody>
      </p:sp>
      <p:grpSp>
        <p:nvGrpSpPr>
          <p:cNvPr id="4299" name="Google Shape;4299;p77"/>
          <p:cNvGrpSpPr/>
          <p:nvPr/>
        </p:nvGrpSpPr>
        <p:grpSpPr>
          <a:xfrm>
            <a:off x="2204653" y="3094965"/>
            <a:ext cx="1047862" cy="641982"/>
            <a:chOff x="2337275" y="3184400"/>
            <a:chExt cx="839700" cy="514450"/>
          </a:xfrm>
        </p:grpSpPr>
        <p:cxnSp>
          <p:nvCxnSpPr>
            <p:cNvPr id="4300" name="Google Shape;4300;p77"/>
            <p:cNvCxnSpPr/>
            <p:nvPr/>
          </p:nvCxnSpPr>
          <p:spPr>
            <a:xfrm flipH="1" rot="10800000">
              <a:off x="2337275" y="3184400"/>
              <a:ext cx="839700" cy="491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01" name="Google Shape;4301;p77"/>
            <p:cNvCxnSpPr/>
            <p:nvPr/>
          </p:nvCxnSpPr>
          <p:spPr>
            <a:xfrm>
              <a:off x="2670575" y="3199650"/>
              <a:ext cx="242100" cy="385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02" name="Google Shape;4302;p77"/>
            <p:cNvSpPr/>
            <p:nvPr/>
          </p:nvSpPr>
          <p:spPr>
            <a:xfrm>
              <a:off x="2773175" y="3199650"/>
              <a:ext cx="114000" cy="11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7"/>
            <p:cNvSpPr/>
            <p:nvPr/>
          </p:nvSpPr>
          <p:spPr>
            <a:xfrm>
              <a:off x="2700125" y="3468300"/>
              <a:ext cx="114000" cy="11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7"/>
            <p:cNvSpPr/>
            <p:nvPr/>
          </p:nvSpPr>
          <p:spPr>
            <a:xfrm>
              <a:off x="2485325" y="3585450"/>
              <a:ext cx="114000" cy="11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7"/>
            <p:cNvSpPr/>
            <p:nvPr/>
          </p:nvSpPr>
          <p:spPr>
            <a:xfrm>
              <a:off x="2986100" y="3268850"/>
              <a:ext cx="114000" cy="11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6" name="Google Shape;4306;p77"/>
          <p:cNvGrpSpPr/>
          <p:nvPr/>
        </p:nvGrpSpPr>
        <p:grpSpPr>
          <a:xfrm>
            <a:off x="1165199" y="1065919"/>
            <a:ext cx="804565" cy="677795"/>
            <a:chOff x="7636443" y="1204988"/>
            <a:chExt cx="804565" cy="677795"/>
          </a:xfrm>
        </p:grpSpPr>
        <p:grpSp>
          <p:nvGrpSpPr>
            <p:cNvPr id="4307" name="Google Shape;4307;p77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308" name="Google Shape;4308;p77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77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0" name="Google Shape;4310;p77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311" name="Google Shape;4311;p77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77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3" name="Google Shape;4313;p77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314" name="Google Shape;4314;p77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77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6" name="Google Shape;4316;p77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317" name="Google Shape;4317;p77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77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3" name="Google Shape;43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350" y="1141012"/>
            <a:ext cx="3476877" cy="3476877"/>
          </a:xfrm>
          <a:prstGeom prst="rect">
            <a:avLst/>
          </a:prstGeom>
          <a:noFill/>
          <a:ln>
            <a:noFill/>
          </a:ln>
        </p:spPr>
      </p:pic>
      <p:sp>
        <p:nvSpPr>
          <p:cNvPr id="4324" name="Google Shape;4324;p7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(Regression)</a:t>
            </a:r>
            <a:endParaRPr/>
          </a:p>
        </p:txBody>
      </p:sp>
      <p:pic>
        <p:nvPicPr>
          <p:cNvPr id="4325" name="Google Shape;432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00" y="1086925"/>
            <a:ext cx="3585049" cy="3585052"/>
          </a:xfrm>
          <a:prstGeom prst="rect">
            <a:avLst/>
          </a:prstGeom>
          <a:noFill/>
          <a:ln>
            <a:noFill/>
          </a:ln>
        </p:spPr>
      </p:pic>
      <p:sp>
        <p:nvSpPr>
          <p:cNvPr id="4326" name="Google Shape;4326;p78"/>
          <p:cNvSpPr txBox="1"/>
          <p:nvPr>
            <p:ph idx="14" type="subTitle"/>
          </p:nvPr>
        </p:nvSpPr>
        <p:spPr>
          <a:xfrm>
            <a:off x="1194975" y="4614375"/>
            <a:ext cx="70044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 Model: Random Forest Regressor </a:t>
            </a:r>
            <a:endParaRPr/>
          </a:p>
        </p:txBody>
      </p:sp>
      <p:sp>
        <p:nvSpPr>
          <p:cNvPr id="4327" name="Google Shape;4327;p78"/>
          <p:cNvSpPr/>
          <p:nvPr/>
        </p:nvSpPr>
        <p:spPr>
          <a:xfrm>
            <a:off x="854725" y="3343275"/>
            <a:ext cx="211800" cy="1328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p78"/>
          <p:cNvSpPr/>
          <p:nvPr/>
        </p:nvSpPr>
        <p:spPr>
          <a:xfrm>
            <a:off x="4591250" y="1793800"/>
            <a:ext cx="3797100" cy="72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p7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(Classification)</a:t>
            </a:r>
            <a:endParaRPr/>
          </a:p>
        </p:txBody>
      </p:sp>
      <p:graphicFrame>
        <p:nvGraphicFramePr>
          <p:cNvPr id="4334" name="Google Shape;4334;p79"/>
          <p:cNvGraphicFramePr/>
          <p:nvPr/>
        </p:nvGraphicFramePr>
        <p:xfrm>
          <a:off x="952500" y="168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{8C3B24C7-7B65-445A-960A-E25C198ACF78}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48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ROC-AUC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Recall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593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Gradient Boosting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8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Random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Forest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0.70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5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Logistics Regression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35" name="Google Shape;4335;p79"/>
          <p:cNvSpPr txBox="1"/>
          <p:nvPr>
            <p:ph type="title"/>
          </p:nvPr>
        </p:nvSpPr>
        <p:spPr>
          <a:xfrm>
            <a:off x="5120800" y="1237775"/>
            <a:ext cx="330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Cross Validated Scores</a:t>
            </a:r>
            <a:endParaRPr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336" name="Google Shape;4336;p79"/>
          <p:cNvSpPr/>
          <p:nvPr/>
        </p:nvSpPr>
        <p:spPr>
          <a:xfrm>
            <a:off x="786650" y="2739275"/>
            <a:ext cx="7541400" cy="72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p80"/>
          <p:cNvSpPr txBox="1"/>
          <p:nvPr>
            <p:ph type="title"/>
          </p:nvPr>
        </p:nvSpPr>
        <p:spPr>
          <a:xfrm>
            <a:off x="713225" y="445025"/>
            <a:ext cx="45624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Importance:</a:t>
            </a:r>
            <a:br>
              <a:rPr lang="en"/>
            </a:br>
            <a:r>
              <a:rPr lang="en"/>
              <a:t>NumMosquitos</a:t>
            </a:r>
            <a:endParaRPr/>
          </a:p>
        </p:txBody>
      </p:sp>
      <p:sp>
        <p:nvSpPr>
          <p:cNvPr id="4342" name="Google Shape;4342;p80"/>
          <p:cNvSpPr txBox="1"/>
          <p:nvPr/>
        </p:nvSpPr>
        <p:spPr>
          <a:xfrm>
            <a:off x="5367625" y="2021050"/>
            <a:ext cx="2837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Species type (32.5%)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Pipiens / Restuans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Trap location (29.3%)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Weather Data (18.5%)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Temperature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Humidity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Wind Speed/Direction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Total Rainfall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Three categories sum to &gt;80%</a:t>
            </a:r>
            <a:endParaRPr sz="1100"/>
          </a:p>
        </p:txBody>
      </p:sp>
      <p:pic>
        <p:nvPicPr>
          <p:cNvPr id="4343" name="Google Shape;434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38" y="1556725"/>
            <a:ext cx="4662176" cy="3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4" name="Google Shape;434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925" y="1418450"/>
            <a:ext cx="3104600" cy="3082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p81"/>
          <p:cNvSpPr txBox="1"/>
          <p:nvPr>
            <p:ph type="title"/>
          </p:nvPr>
        </p:nvSpPr>
        <p:spPr>
          <a:xfrm>
            <a:off x="697675" y="2048400"/>
            <a:ext cx="3567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br>
              <a:rPr lang="en"/>
            </a:br>
            <a:r>
              <a:rPr lang="en"/>
              <a:t>Importance:</a:t>
            </a:r>
            <a:br>
              <a:rPr lang="en"/>
            </a:br>
            <a:r>
              <a:rPr lang="en"/>
              <a:t>NumMosquitos</a:t>
            </a:r>
            <a:endParaRPr/>
          </a:p>
        </p:txBody>
      </p:sp>
      <p:pic>
        <p:nvPicPr>
          <p:cNvPr id="4350" name="Google Shape;43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50" y="147250"/>
            <a:ext cx="4856024" cy="48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82"/>
          <p:cNvSpPr txBox="1"/>
          <p:nvPr>
            <p:ph type="title"/>
          </p:nvPr>
        </p:nvSpPr>
        <p:spPr>
          <a:xfrm>
            <a:off x="713225" y="445025"/>
            <a:ext cx="45624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Importance:</a:t>
            </a:r>
            <a:br>
              <a:rPr lang="en"/>
            </a:br>
            <a:r>
              <a:rPr lang="en"/>
              <a:t>WnvPresent</a:t>
            </a:r>
            <a:endParaRPr/>
          </a:p>
        </p:txBody>
      </p:sp>
      <p:sp>
        <p:nvSpPr>
          <p:cNvPr id="4356" name="Google Shape;4356;p82"/>
          <p:cNvSpPr txBox="1"/>
          <p:nvPr/>
        </p:nvSpPr>
        <p:spPr>
          <a:xfrm>
            <a:off x="5375400" y="2495563"/>
            <a:ext cx="283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Trap location (63.52%)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Sunlight hours (9.36%)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NumMosquitos (5.5%)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Month Number (0.59%)</a:t>
            </a:r>
            <a:endParaRPr sz="1100"/>
          </a:p>
        </p:txBody>
      </p:sp>
      <p:pic>
        <p:nvPicPr>
          <p:cNvPr id="4357" name="Google Shape;43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75" y="1864725"/>
            <a:ext cx="4710451" cy="21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p83"/>
          <p:cNvSpPr txBox="1"/>
          <p:nvPr>
            <p:ph type="title"/>
          </p:nvPr>
        </p:nvSpPr>
        <p:spPr>
          <a:xfrm>
            <a:off x="697675" y="2048400"/>
            <a:ext cx="3567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br>
              <a:rPr lang="en"/>
            </a:br>
            <a:r>
              <a:rPr lang="en"/>
              <a:t>Importance:</a:t>
            </a:r>
            <a:br>
              <a:rPr lang="en"/>
            </a:br>
            <a:r>
              <a:rPr lang="en"/>
              <a:t>WnvPresent</a:t>
            </a:r>
            <a:endParaRPr/>
          </a:p>
        </p:txBody>
      </p:sp>
      <p:pic>
        <p:nvPicPr>
          <p:cNvPr id="4363" name="Google Shape;436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325" y="51000"/>
            <a:ext cx="5128345" cy="50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57"/>
          <p:cNvSpPr txBox="1"/>
          <p:nvPr>
            <p:ph type="title"/>
          </p:nvPr>
        </p:nvSpPr>
        <p:spPr>
          <a:xfrm flipH="1">
            <a:off x="-341275" y="2565900"/>
            <a:ext cx="416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What’s the big deal?</a:t>
            </a:r>
            <a:endParaRPr sz="4500"/>
          </a:p>
        </p:txBody>
      </p:sp>
      <p:sp>
        <p:nvSpPr>
          <p:cNvPr id="1561" name="Google Shape;1561;p57"/>
          <p:cNvSpPr txBox="1"/>
          <p:nvPr>
            <p:ph idx="1" type="subTitle"/>
          </p:nvPr>
        </p:nvSpPr>
        <p:spPr>
          <a:xfrm flipH="1">
            <a:off x="1302425" y="3507600"/>
            <a:ext cx="25209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i="1" lang="en" sz="1100"/>
              <a:t>Background &amp; Motivations</a:t>
            </a:r>
            <a:endParaRPr i="1" sz="1100"/>
          </a:p>
        </p:txBody>
      </p:sp>
      <p:sp>
        <p:nvSpPr>
          <p:cNvPr id="1562" name="Google Shape;1562;p57"/>
          <p:cNvSpPr txBox="1"/>
          <p:nvPr>
            <p:ph idx="2" type="title"/>
          </p:nvPr>
        </p:nvSpPr>
        <p:spPr>
          <a:xfrm flipH="1">
            <a:off x="191772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563" name="Google Shape;1563;p57"/>
          <p:cNvGrpSpPr/>
          <p:nvPr/>
        </p:nvGrpSpPr>
        <p:grpSpPr>
          <a:xfrm>
            <a:off x="4979325" y="1263813"/>
            <a:ext cx="4164675" cy="3338425"/>
            <a:chOff x="2237600" y="1384375"/>
            <a:chExt cx="4164675" cy="3338425"/>
          </a:xfrm>
        </p:grpSpPr>
        <p:sp>
          <p:nvSpPr>
            <p:cNvPr id="1564" name="Google Shape;1564;p57"/>
            <p:cNvSpPr/>
            <p:nvPr/>
          </p:nvSpPr>
          <p:spPr>
            <a:xfrm>
              <a:off x="4977050" y="2017725"/>
              <a:ext cx="371125" cy="821450"/>
            </a:xfrm>
            <a:custGeom>
              <a:rect b="b" l="l" r="r" t="t"/>
              <a:pathLst>
                <a:path extrusionOk="0" h="32858" w="14845">
                  <a:moveTo>
                    <a:pt x="1702" y="0"/>
                  </a:moveTo>
                  <a:lnTo>
                    <a:pt x="735" y="467"/>
                  </a:lnTo>
                  <a:lnTo>
                    <a:pt x="1" y="1635"/>
                  </a:lnTo>
                  <a:lnTo>
                    <a:pt x="1" y="3369"/>
                  </a:lnTo>
                  <a:lnTo>
                    <a:pt x="11376" y="30189"/>
                  </a:lnTo>
                  <a:lnTo>
                    <a:pt x="11209" y="31756"/>
                  </a:lnTo>
                  <a:lnTo>
                    <a:pt x="12276" y="32857"/>
                  </a:lnTo>
                  <a:lnTo>
                    <a:pt x="13944" y="32857"/>
                  </a:lnTo>
                  <a:lnTo>
                    <a:pt x="14845" y="32390"/>
                  </a:lnTo>
                  <a:lnTo>
                    <a:pt x="14478" y="25986"/>
                  </a:lnTo>
                  <a:lnTo>
                    <a:pt x="14845" y="22149"/>
                  </a:lnTo>
                  <a:lnTo>
                    <a:pt x="8941" y="7639"/>
                  </a:lnTo>
                  <a:lnTo>
                    <a:pt x="6372" y="3103"/>
                  </a:lnTo>
                  <a:lnTo>
                    <a:pt x="5171" y="601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7"/>
            <p:cNvSpPr/>
            <p:nvPr/>
          </p:nvSpPr>
          <p:spPr>
            <a:xfrm>
              <a:off x="2237600" y="2077775"/>
              <a:ext cx="3248175" cy="2645025"/>
            </a:xfrm>
            <a:custGeom>
              <a:rect b="b" l="l" r="r" t="t"/>
              <a:pathLst>
                <a:path extrusionOk="0" h="105801" w="129927">
                  <a:moveTo>
                    <a:pt x="117551" y="0"/>
                  </a:moveTo>
                  <a:cubicBezTo>
                    <a:pt x="117551" y="0"/>
                    <a:pt x="89131" y="1835"/>
                    <a:pt x="68049" y="15611"/>
                  </a:cubicBezTo>
                  <a:cubicBezTo>
                    <a:pt x="64680" y="17779"/>
                    <a:pt x="61811" y="19647"/>
                    <a:pt x="59310" y="21249"/>
                  </a:cubicBezTo>
                  <a:cubicBezTo>
                    <a:pt x="56774" y="22850"/>
                    <a:pt x="54640" y="24217"/>
                    <a:pt x="52772" y="25418"/>
                  </a:cubicBezTo>
                  <a:cubicBezTo>
                    <a:pt x="51237" y="26419"/>
                    <a:pt x="49870" y="27253"/>
                    <a:pt x="48669" y="28053"/>
                  </a:cubicBezTo>
                  <a:cubicBezTo>
                    <a:pt x="46701" y="29321"/>
                    <a:pt x="45133" y="30388"/>
                    <a:pt x="43632" y="31489"/>
                  </a:cubicBezTo>
                  <a:cubicBezTo>
                    <a:pt x="41397" y="33124"/>
                    <a:pt x="39395" y="34758"/>
                    <a:pt x="36727" y="37127"/>
                  </a:cubicBezTo>
                  <a:cubicBezTo>
                    <a:pt x="28454" y="44465"/>
                    <a:pt x="18981" y="54239"/>
                    <a:pt x="15945" y="56407"/>
                  </a:cubicBezTo>
                  <a:cubicBezTo>
                    <a:pt x="12876" y="58542"/>
                    <a:pt x="7072" y="66481"/>
                    <a:pt x="5538" y="69850"/>
                  </a:cubicBezTo>
                  <a:cubicBezTo>
                    <a:pt x="4637" y="71885"/>
                    <a:pt x="4104" y="74854"/>
                    <a:pt x="3370" y="77589"/>
                  </a:cubicBezTo>
                  <a:cubicBezTo>
                    <a:pt x="2903" y="79357"/>
                    <a:pt x="2369" y="81025"/>
                    <a:pt x="1568" y="82226"/>
                  </a:cubicBezTo>
                  <a:cubicBezTo>
                    <a:pt x="1068" y="82993"/>
                    <a:pt x="768" y="83693"/>
                    <a:pt x="568" y="84360"/>
                  </a:cubicBezTo>
                  <a:cubicBezTo>
                    <a:pt x="1" y="86295"/>
                    <a:pt x="668" y="87596"/>
                    <a:pt x="1568" y="87729"/>
                  </a:cubicBezTo>
                  <a:cubicBezTo>
                    <a:pt x="2050" y="87782"/>
                    <a:pt x="2922" y="88138"/>
                    <a:pt x="4044" y="88138"/>
                  </a:cubicBezTo>
                  <a:cubicBezTo>
                    <a:pt x="5799" y="88138"/>
                    <a:pt x="8166" y="87266"/>
                    <a:pt x="10608" y="82993"/>
                  </a:cubicBezTo>
                  <a:cubicBezTo>
                    <a:pt x="14578" y="75954"/>
                    <a:pt x="15345" y="71985"/>
                    <a:pt x="17146" y="70284"/>
                  </a:cubicBezTo>
                  <a:cubicBezTo>
                    <a:pt x="18981" y="68616"/>
                    <a:pt x="26953" y="61744"/>
                    <a:pt x="27387" y="61444"/>
                  </a:cubicBezTo>
                  <a:cubicBezTo>
                    <a:pt x="27394" y="61439"/>
                    <a:pt x="27401" y="61437"/>
                    <a:pt x="27406" y="61437"/>
                  </a:cubicBezTo>
                  <a:cubicBezTo>
                    <a:pt x="27705" y="61437"/>
                    <a:pt x="23271" y="70170"/>
                    <a:pt x="22517" y="71384"/>
                  </a:cubicBezTo>
                  <a:cubicBezTo>
                    <a:pt x="21749" y="72585"/>
                    <a:pt x="20082" y="75654"/>
                    <a:pt x="20815" y="81158"/>
                  </a:cubicBezTo>
                  <a:cubicBezTo>
                    <a:pt x="21583" y="86662"/>
                    <a:pt x="22984" y="90632"/>
                    <a:pt x="22050" y="93834"/>
                  </a:cubicBezTo>
                  <a:cubicBezTo>
                    <a:pt x="21749" y="94868"/>
                    <a:pt x="21349" y="96102"/>
                    <a:pt x="21049" y="97370"/>
                  </a:cubicBezTo>
                  <a:cubicBezTo>
                    <a:pt x="20815" y="98270"/>
                    <a:pt x="20649" y="99204"/>
                    <a:pt x="20582" y="100038"/>
                  </a:cubicBezTo>
                  <a:cubicBezTo>
                    <a:pt x="20482" y="101606"/>
                    <a:pt x="20749" y="102907"/>
                    <a:pt x="21883" y="103441"/>
                  </a:cubicBezTo>
                  <a:cubicBezTo>
                    <a:pt x="22758" y="103856"/>
                    <a:pt x="23928" y="104199"/>
                    <a:pt x="25171" y="104199"/>
                  </a:cubicBezTo>
                  <a:cubicBezTo>
                    <a:pt x="27623" y="104199"/>
                    <a:pt x="30362" y="102863"/>
                    <a:pt x="31690" y="98104"/>
                  </a:cubicBezTo>
                  <a:cubicBezTo>
                    <a:pt x="33658" y="90932"/>
                    <a:pt x="33658" y="89698"/>
                    <a:pt x="33658" y="89698"/>
                  </a:cubicBezTo>
                  <a:cubicBezTo>
                    <a:pt x="33658" y="89698"/>
                    <a:pt x="34225" y="90431"/>
                    <a:pt x="35059" y="91465"/>
                  </a:cubicBezTo>
                  <a:cubicBezTo>
                    <a:pt x="35826" y="92433"/>
                    <a:pt x="36760" y="93634"/>
                    <a:pt x="37694" y="94901"/>
                  </a:cubicBezTo>
                  <a:cubicBezTo>
                    <a:pt x="38094" y="95402"/>
                    <a:pt x="38495" y="95935"/>
                    <a:pt x="38862" y="96469"/>
                  </a:cubicBezTo>
                  <a:cubicBezTo>
                    <a:pt x="39929" y="97903"/>
                    <a:pt x="40796" y="99204"/>
                    <a:pt x="41163" y="99938"/>
                  </a:cubicBezTo>
                  <a:cubicBezTo>
                    <a:pt x="41597" y="100939"/>
                    <a:pt x="42231" y="102340"/>
                    <a:pt x="43165" y="103541"/>
                  </a:cubicBezTo>
                  <a:cubicBezTo>
                    <a:pt x="44102" y="104800"/>
                    <a:pt x="45362" y="105801"/>
                    <a:pt x="47032" y="105801"/>
                  </a:cubicBezTo>
                  <a:cubicBezTo>
                    <a:pt x="47441" y="105801"/>
                    <a:pt x="47875" y="105740"/>
                    <a:pt x="48335" y="105609"/>
                  </a:cubicBezTo>
                  <a:cubicBezTo>
                    <a:pt x="52471" y="104375"/>
                    <a:pt x="53372" y="101306"/>
                    <a:pt x="52772" y="98404"/>
                  </a:cubicBezTo>
                  <a:cubicBezTo>
                    <a:pt x="52138" y="95502"/>
                    <a:pt x="45900" y="86795"/>
                    <a:pt x="45900" y="84494"/>
                  </a:cubicBezTo>
                  <a:cubicBezTo>
                    <a:pt x="45900" y="82226"/>
                    <a:pt x="53072" y="69683"/>
                    <a:pt x="53972" y="68015"/>
                  </a:cubicBezTo>
                  <a:cubicBezTo>
                    <a:pt x="54865" y="66389"/>
                    <a:pt x="57557" y="61714"/>
                    <a:pt x="59395" y="61714"/>
                  </a:cubicBezTo>
                  <a:cubicBezTo>
                    <a:pt x="59480" y="61714"/>
                    <a:pt x="59563" y="61724"/>
                    <a:pt x="59643" y="61744"/>
                  </a:cubicBezTo>
                  <a:cubicBezTo>
                    <a:pt x="61478" y="62211"/>
                    <a:pt x="62078" y="63879"/>
                    <a:pt x="60711" y="66314"/>
                  </a:cubicBezTo>
                  <a:cubicBezTo>
                    <a:pt x="59343" y="68783"/>
                    <a:pt x="55373" y="76121"/>
                    <a:pt x="54606" y="77789"/>
                  </a:cubicBezTo>
                  <a:cubicBezTo>
                    <a:pt x="53839" y="79457"/>
                    <a:pt x="53239" y="83426"/>
                    <a:pt x="54439" y="85128"/>
                  </a:cubicBezTo>
                  <a:cubicBezTo>
                    <a:pt x="55307" y="86295"/>
                    <a:pt x="59276" y="89998"/>
                    <a:pt x="61878" y="92933"/>
                  </a:cubicBezTo>
                  <a:cubicBezTo>
                    <a:pt x="62946" y="94167"/>
                    <a:pt x="63813" y="95235"/>
                    <a:pt x="64080" y="95969"/>
                  </a:cubicBezTo>
                  <a:cubicBezTo>
                    <a:pt x="64447" y="97003"/>
                    <a:pt x="64947" y="98037"/>
                    <a:pt x="65581" y="98837"/>
                  </a:cubicBezTo>
                  <a:cubicBezTo>
                    <a:pt x="66227" y="99607"/>
                    <a:pt x="67057" y="100137"/>
                    <a:pt x="68169" y="100137"/>
                  </a:cubicBezTo>
                  <a:cubicBezTo>
                    <a:pt x="68551" y="100137"/>
                    <a:pt x="68965" y="100075"/>
                    <a:pt x="69417" y="99938"/>
                  </a:cubicBezTo>
                  <a:cubicBezTo>
                    <a:pt x="72486" y="99038"/>
                    <a:pt x="73987" y="94901"/>
                    <a:pt x="72319" y="91699"/>
                  </a:cubicBezTo>
                  <a:cubicBezTo>
                    <a:pt x="70651" y="88497"/>
                    <a:pt x="66815" y="82993"/>
                    <a:pt x="66982" y="81592"/>
                  </a:cubicBezTo>
                  <a:cubicBezTo>
                    <a:pt x="67115" y="80224"/>
                    <a:pt x="69117" y="75187"/>
                    <a:pt x="71418" y="72886"/>
                  </a:cubicBezTo>
                  <a:cubicBezTo>
                    <a:pt x="72719" y="71551"/>
                    <a:pt x="75721" y="67815"/>
                    <a:pt x="78723" y="64947"/>
                  </a:cubicBezTo>
                  <a:cubicBezTo>
                    <a:pt x="80849" y="62887"/>
                    <a:pt x="83006" y="61275"/>
                    <a:pt x="84599" y="61275"/>
                  </a:cubicBezTo>
                  <a:cubicBezTo>
                    <a:pt x="84631" y="61275"/>
                    <a:pt x="84663" y="61276"/>
                    <a:pt x="84694" y="61277"/>
                  </a:cubicBezTo>
                  <a:cubicBezTo>
                    <a:pt x="88530" y="61444"/>
                    <a:pt x="88964" y="61144"/>
                    <a:pt x="91733" y="63412"/>
                  </a:cubicBezTo>
                  <a:cubicBezTo>
                    <a:pt x="94468" y="65714"/>
                    <a:pt x="98004" y="68149"/>
                    <a:pt x="98604" y="69850"/>
                  </a:cubicBezTo>
                  <a:cubicBezTo>
                    <a:pt x="99205" y="71518"/>
                    <a:pt x="97837" y="83760"/>
                    <a:pt x="103508" y="85595"/>
                  </a:cubicBezTo>
                  <a:cubicBezTo>
                    <a:pt x="105611" y="86267"/>
                    <a:pt x="107398" y="86539"/>
                    <a:pt x="108812" y="86539"/>
                  </a:cubicBezTo>
                  <a:cubicBezTo>
                    <a:pt x="111190" y="86539"/>
                    <a:pt x="112514" y="85769"/>
                    <a:pt x="112514" y="84827"/>
                  </a:cubicBezTo>
                  <a:cubicBezTo>
                    <a:pt x="112514" y="84360"/>
                    <a:pt x="112381" y="83860"/>
                    <a:pt x="112181" y="83326"/>
                  </a:cubicBezTo>
                  <a:cubicBezTo>
                    <a:pt x="111780" y="82125"/>
                    <a:pt x="111047" y="80691"/>
                    <a:pt x="110813" y="79023"/>
                  </a:cubicBezTo>
                  <a:cubicBezTo>
                    <a:pt x="110713" y="78189"/>
                    <a:pt x="110580" y="76722"/>
                    <a:pt x="110479" y="75054"/>
                  </a:cubicBezTo>
                  <a:cubicBezTo>
                    <a:pt x="110246" y="71885"/>
                    <a:pt x="110113" y="68049"/>
                    <a:pt x="110513" y="66648"/>
                  </a:cubicBezTo>
                  <a:cubicBezTo>
                    <a:pt x="111147" y="64480"/>
                    <a:pt x="110213" y="61277"/>
                    <a:pt x="107311" y="57308"/>
                  </a:cubicBezTo>
                  <a:cubicBezTo>
                    <a:pt x="104408" y="53338"/>
                    <a:pt x="100272" y="49068"/>
                    <a:pt x="99839" y="47067"/>
                  </a:cubicBezTo>
                  <a:cubicBezTo>
                    <a:pt x="99372" y="45099"/>
                    <a:pt x="94635" y="37760"/>
                    <a:pt x="93701" y="37293"/>
                  </a:cubicBezTo>
                  <a:cubicBezTo>
                    <a:pt x="93701" y="37293"/>
                    <a:pt x="95535" y="31956"/>
                    <a:pt x="104408" y="30122"/>
                  </a:cubicBezTo>
                  <a:cubicBezTo>
                    <a:pt x="113281" y="28287"/>
                    <a:pt x="129927" y="26919"/>
                    <a:pt x="129927" y="26919"/>
                  </a:cubicBezTo>
                  <a:lnTo>
                    <a:pt x="124523" y="1514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rgbClr val="F8DEC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7"/>
            <p:cNvSpPr/>
            <p:nvPr/>
          </p:nvSpPr>
          <p:spPr>
            <a:xfrm>
              <a:off x="3705325" y="2652400"/>
              <a:ext cx="136775" cy="81150"/>
            </a:xfrm>
            <a:custGeom>
              <a:rect b="b" l="l" r="r" t="t"/>
              <a:pathLst>
                <a:path extrusionOk="0" h="3246" w="5471">
                  <a:moveTo>
                    <a:pt x="4211" y="0"/>
                  </a:moveTo>
                  <a:cubicBezTo>
                    <a:pt x="3652" y="0"/>
                    <a:pt x="2932" y="176"/>
                    <a:pt x="2202" y="532"/>
                  </a:cubicBezTo>
                  <a:cubicBezTo>
                    <a:pt x="867" y="1232"/>
                    <a:pt x="0" y="2233"/>
                    <a:pt x="300" y="2833"/>
                  </a:cubicBezTo>
                  <a:cubicBezTo>
                    <a:pt x="439" y="3110"/>
                    <a:pt x="796" y="3245"/>
                    <a:pt x="1272" y="3245"/>
                  </a:cubicBezTo>
                  <a:cubicBezTo>
                    <a:pt x="1830" y="3245"/>
                    <a:pt x="2549" y="3060"/>
                    <a:pt x="3269" y="2700"/>
                  </a:cubicBezTo>
                  <a:cubicBezTo>
                    <a:pt x="4637" y="2033"/>
                    <a:pt x="5471" y="999"/>
                    <a:pt x="5204" y="398"/>
                  </a:cubicBezTo>
                  <a:cubicBezTo>
                    <a:pt x="5064" y="134"/>
                    <a:pt x="4699" y="0"/>
                    <a:pt x="421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7"/>
            <p:cNvSpPr/>
            <p:nvPr/>
          </p:nvSpPr>
          <p:spPr>
            <a:xfrm>
              <a:off x="4838625" y="3933500"/>
              <a:ext cx="203500" cy="258875"/>
            </a:xfrm>
            <a:custGeom>
              <a:rect b="b" l="l" r="r" t="t"/>
              <a:pathLst>
                <a:path extrusionOk="0" h="10355" w="8140">
                  <a:moveTo>
                    <a:pt x="4889" y="1"/>
                  </a:moveTo>
                  <a:cubicBezTo>
                    <a:pt x="3037" y="1"/>
                    <a:pt x="616" y="1401"/>
                    <a:pt x="334" y="1992"/>
                  </a:cubicBezTo>
                  <a:cubicBezTo>
                    <a:pt x="1" y="2693"/>
                    <a:pt x="1" y="7830"/>
                    <a:pt x="2502" y="9664"/>
                  </a:cubicBezTo>
                  <a:cubicBezTo>
                    <a:pt x="3203" y="10171"/>
                    <a:pt x="3947" y="10355"/>
                    <a:pt x="4657" y="10355"/>
                  </a:cubicBezTo>
                  <a:cubicBezTo>
                    <a:pt x="6515" y="10355"/>
                    <a:pt x="8140" y="9097"/>
                    <a:pt x="8140" y="9097"/>
                  </a:cubicBezTo>
                  <a:cubicBezTo>
                    <a:pt x="7739" y="7863"/>
                    <a:pt x="7006" y="6462"/>
                    <a:pt x="6772" y="4794"/>
                  </a:cubicBezTo>
                  <a:cubicBezTo>
                    <a:pt x="6672" y="3927"/>
                    <a:pt x="6539" y="2493"/>
                    <a:pt x="6438" y="825"/>
                  </a:cubicBezTo>
                  <a:lnTo>
                    <a:pt x="5838" y="158"/>
                  </a:lnTo>
                  <a:cubicBezTo>
                    <a:pt x="5552" y="49"/>
                    <a:pt x="5230" y="1"/>
                    <a:pt x="4889" y="1"/>
                  </a:cubicBezTo>
                  <a:close/>
                </a:path>
              </a:pathLst>
            </a:custGeom>
            <a:solidFill>
              <a:srgbClr val="F9D6B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7"/>
            <p:cNvSpPr/>
            <p:nvPr/>
          </p:nvSpPr>
          <p:spPr>
            <a:xfrm>
              <a:off x="3784550" y="4343200"/>
              <a:ext cx="248525" cy="210525"/>
            </a:xfrm>
            <a:custGeom>
              <a:rect b="b" l="l" r="r" t="t"/>
              <a:pathLst>
                <a:path extrusionOk="0" h="8421" w="9941">
                  <a:moveTo>
                    <a:pt x="5173" y="0"/>
                  </a:moveTo>
                  <a:cubicBezTo>
                    <a:pt x="4980" y="0"/>
                    <a:pt x="4770" y="17"/>
                    <a:pt x="4537" y="48"/>
                  </a:cubicBezTo>
                  <a:cubicBezTo>
                    <a:pt x="2735" y="281"/>
                    <a:pt x="0" y="2316"/>
                    <a:pt x="0" y="2316"/>
                  </a:cubicBezTo>
                  <a:cubicBezTo>
                    <a:pt x="1068" y="3550"/>
                    <a:pt x="1935" y="4618"/>
                    <a:pt x="2202" y="5352"/>
                  </a:cubicBezTo>
                  <a:cubicBezTo>
                    <a:pt x="2569" y="6386"/>
                    <a:pt x="3069" y="7420"/>
                    <a:pt x="3703" y="8220"/>
                  </a:cubicBezTo>
                  <a:cubicBezTo>
                    <a:pt x="3703" y="8220"/>
                    <a:pt x="4584" y="8421"/>
                    <a:pt x="5529" y="8421"/>
                  </a:cubicBezTo>
                  <a:cubicBezTo>
                    <a:pt x="6309" y="8421"/>
                    <a:pt x="7132" y="8284"/>
                    <a:pt x="7539" y="7787"/>
                  </a:cubicBezTo>
                  <a:cubicBezTo>
                    <a:pt x="8473" y="6686"/>
                    <a:pt x="9941" y="5652"/>
                    <a:pt x="8339" y="3017"/>
                  </a:cubicBezTo>
                  <a:cubicBezTo>
                    <a:pt x="6950" y="729"/>
                    <a:pt x="6439" y="0"/>
                    <a:pt x="5173" y="0"/>
                  </a:cubicBezTo>
                  <a:close/>
                </a:path>
              </a:pathLst>
            </a:custGeom>
            <a:solidFill>
              <a:srgbClr val="F9D6B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7"/>
            <p:cNvSpPr/>
            <p:nvPr/>
          </p:nvSpPr>
          <p:spPr>
            <a:xfrm>
              <a:off x="3209125" y="4418550"/>
              <a:ext cx="294400" cy="259875"/>
            </a:xfrm>
            <a:custGeom>
              <a:rect b="b" l="l" r="r" t="t"/>
              <a:pathLst>
                <a:path extrusionOk="0" h="10395" w="11776">
                  <a:moveTo>
                    <a:pt x="5413" y="1"/>
                  </a:moveTo>
                  <a:cubicBezTo>
                    <a:pt x="4898" y="1"/>
                    <a:pt x="4320" y="153"/>
                    <a:pt x="3637" y="470"/>
                  </a:cubicBezTo>
                  <a:cubicBezTo>
                    <a:pt x="868" y="1737"/>
                    <a:pt x="1" y="2838"/>
                    <a:pt x="1" y="2838"/>
                  </a:cubicBezTo>
                  <a:cubicBezTo>
                    <a:pt x="1068" y="4272"/>
                    <a:pt x="1935" y="5573"/>
                    <a:pt x="2302" y="6307"/>
                  </a:cubicBezTo>
                  <a:cubicBezTo>
                    <a:pt x="2736" y="7308"/>
                    <a:pt x="3370" y="8709"/>
                    <a:pt x="4304" y="9910"/>
                  </a:cubicBezTo>
                  <a:cubicBezTo>
                    <a:pt x="4304" y="9910"/>
                    <a:pt x="5229" y="10395"/>
                    <a:pt x="6541" y="10395"/>
                  </a:cubicBezTo>
                  <a:cubicBezTo>
                    <a:pt x="7781" y="10395"/>
                    <a:pt x="9367" y="9961"/>
                    <a:pt x="10842" y="8275"/>
                  </a:cubicBezTo>
                  <a:cubicBezTo>
                    <a:pt x="10842" y="8275"/>
                    <a:pt x="11776" y="6974"/>
                    <a:pt x="9574" y="3772"/>
                  </a:cubicBezTo>
                  <a:cubicBezTo>
                    <a:pt x="7948" y="1370"/>
                    <a:pt x="6960" y="1"/>
                    <a:pt x="5413" y="1"/>
                  </a:cubicBezTo>
                  <a:close/>
                </a:path>
              </a:pathLst>
            </a:custGeom>
            <a:solidFill>
              <a:srgbClr val="F9D6B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7"/>
            <p:cNvSpPr/>
            <p:nvPr/>
          </p:nvSpPr>
          <p:spPr>
            <a:xfrm>
              <a:off x="2752125" y="4400925"/>
              <a:ext cx="210175" cy="223850"/>
            </a:xfrm>
            <a:custGeom>
              <a:rect b="b" l="l" r="r" t="t"/>
              <a:pathLst>
                <a:path extrusionOk="0" h="8954" w="8407">
                  <a:moveTo>
                    <a:pt x="3585" y="0"/>
                  </a:moveTo>
                  <a:cubicBezTo>
                    <a:pt x="1650" y="0"/>
                    <a:pt x="1469" y="908"/>
                    <a:pt x="1469" y="908"/>
                  </a:cubicBezTo>
                  <a:cubicBezTo>
                    <a:pt x="1168" y="1942"/>
                    <a:pt x="768" y="3176"/>
                    <a:pt x="468" y="4444"/>
                  </a:cubicBezTo>
                  <a:cubicBezTo>
                    <a:pt x="234" y="5344"/>
                    <a:pt x="68" y="6278"/>
                    <a:pt x="1" y="7112"/>
                  </a:cubicBezTo>
                  <a:cubicBezTo>
                    <a:pt x="1" y="7112"/>
                    <a:pt x="875" y="8953"/>
                    <a:pt x="3950" y="8953"/>
                  </a:cubicBezTo>
                  <a:cubicBezTo>
                    <a:pt x="4055" y="8953"/>
                    <a:pt x="4161" y="8951"/>
                    <a:pt x="4271" y="8947"/>
                  </a:cubicBezTo>
                  <a:cubicBezTo>
                    <a:pt x="7573" y="8847"/>
                    <a:pt x="8140" y="4477"/>
                    <a:pt x="8274" y="3476"/>
                  </a:cubicBezTo>
                  <a:cubicBezTo>
                    <a:pt x="8374" y="2442"/>
                    <a:pt x="8407" y="708"/>
                    <a:pt x="5071" y="141"/>
                  </a:cubicBezTo>
                  <a:cubicBezTo>
                    <a:pt x="4487" y="41"/>
                    <a:pt x="3996" y="0"/>
                    <a:pt x="3585" y="0"/>
                  </a:cubicBezTo>
                  <a:close/>
                </a:path>
              </a:pathLst>
            </a:custGeom>
            <a:solidFill>
              <a:srgbClr val="F9D6B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2251775" y="4000550"/>
              <a:ext cx="186000" cy="220075"/>
            </a:xfrm>
            <a:custGeom>
              <a:rect b="b" l="l" r="r" t="t"/>
              <a:pathLst>
                <a:path extrusionOk="0" h="8803" w="7440">
                  <a:moveTo>
                    <a:pt x="4823" y="1"/>
                  </a:moveTo>
                  <a:cubicBezTo>
                    <a:pt x="4474" y="1"/>
                    <a:pt x="4080" y="44"/>
                    <a:pt x="3637" y="144"/>
                  </a:cubicBezTo>
                  <a:lnTo>
                    <a:pt x="2803" y="678"/>
                  </a:lnTo>
                  <a:cubicBezTo>
                    <a:pt x="2336" y="2446"/>
                    <a:pt x="1802" y="4114"/>
                    <a:pt x="1001" y="5315"/>
                  </a:cubicBezTo>
                  <a:cubicBezTo>
                    <a:pt x="501" y="6082"/>
                    <a:pt x="201" y="6782"/>
                    <a:pt x="1" y="7449"/>
                  </a:cubicBezTo>
                  <a:cubicBezTo>
                    <a:pt x="1" y="7449"/>
                    <a:pt x="1334" y="8802"/>
                    <a:pt x="3038" y="8802"/>
                  </a:cubicBezTo>
                  <a:cubicBezTo>
                    <a:pt x="3557" y="8802"/>
                    <a:pt x="4110" y="8677"/>
                    <a:pt x="4671" y="8350"/>
                  </a:cubicBezTo>
                  <a:cubicBezTo>
                    <a:pt x="7072" y="6982"/>
                    <a:pt x="7439" y="2279"/>
                    <a:pt x="7206" y="1478"/>
                  </a:cubicBezTo>
                  <a:cubicBezTo>
                    <a:pt x="7016" y="828"/>
                    <a:pt x="6341" y="1"/>
                    <a:pt x="4823" y="1"/>
                  </a:cubicBezTo>
                  <a:close/>
                </a:path>
              </a:pathLst>
            </a:custGeom>
            <a:solidFill>
              <a:srgbClr val="F9D6B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4952050" y="1780875"/>
              <a:ext cx="1450225" cy="1205900"/>
            </a:xfrm>
            <a:custGeom>
              <a:rect b="b" l="l" r="r" t="t"/>
              <a:pathLst>
                <a:path extrusionOk="0" h="48236" w="58009">
                  <a:moveTo>
                    <a:pt x="58008" y="1"/>
                  </a:moveTo>
                  <a:cubicBezTo>
                    <a:pt x="58008" y="1"/>
                    <a:pt x="27520" y="568"/>
                    <a:pt x="2368" y="8907"/>
                  </a:cubicBezTo>
                  <a:cubicBezTo>
                    <a:pt x="2368" y="8907"/>
                    <a:pt x="0" y="9574"/>
                    <a:pt x="1001" y="12843"/>
                  </a:cubicBezTo>
                  <a:cubicBezTo>
                    <a:pt x="1001" y="12843"/>
                    <a:pt x="534" y="9841"/>
                    <a:pt x="3603" y="9841"/>
                  </a:cubicBezTo>
                  <a:cubicBezTo>
                    <a:pt x="6672" y="9841"/>
                    <a:pt x="13777" y="27921"/>
                    <a:pt x="14244" y="31156"/>
                  </a:cubicBezTo>
                  <a:cubicBezTo>
                    <a:pt x="14711" y="34359"/>
                    <a:pt x="16078" y="41497"/>
                    <a:pt x="14244" y="41697"/>
                  </a:cubicBezTo>
                  <a:cubicBezTo>
                    <a:pt x="14165" y="41706"/>
                    <a:pt x="14090" y="41710"/>
                    <a:pt x="14018" y="41710"/>
                  </a:cubicBezTo>
                  <a:cubicBezTo>
                    <a:pt x="12406" y="41710"/>
                    <a:pt x="12376" y="39663"/>
                    <a:pt x="12376" y="39663"/>
                  </a:cubicBezTo>
                  <a:lnTo>
                    <a:pt x="12376" y="39663"/>
                  </a:lnTo>
                  <a:cubicBezTo>
                    <a:pt x="12375" y="39663"/>
                    <a:pt x="8974" y="44666"/>
                    <a:pt x="26619" y="45367"/>
                  </a:cubicBezTo>
                  <a:cubicBezTo>
                    <a:pt x="34458" y="45667"/>
                    <a:pt x="46300" y="46668"/>
                    <a:pt x="58008" y="48235"/>
                  </a:cubicBezTo>
                  <a:lnTo>
                    <a:pt x="5800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2819675" y="2924200"/>
              <a:ext cx="103450" cy="344600"/>
            </a:xfrm>
            <a:custGeom>
              <a:rect b="b" l="l" r="r" t="t"/>
              <a:pathLst>
                <a:path extrusionOk="0" h="13784" w="413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34" y="12876"/>
                    <a:pt x="3470" y="13777"/>
                  </a:cubicBezTo>
                  <a:cubicBezTo>
                    <a:pt x="3470" y="13777"/>
                    <a:pt x="3533" y="13783"/>
                    <a:pt x="3621" y="13783"/>
                  </a:cubicBezTo>
                  <a:cubicBezTo>
                    <a:pt x="3817" y="13783"/>
                    <a:pt x="4137" y="13751"/>
                    <a:pt x="4137" y="13544"/>
                  </a:cubicBezTo>
                  <a:cubicBezTo>
                    <a:pt x="4137" y="13243"/>
                    <a:pt x="3036" y="10608"/>
                    <a:pt x="2703" y="8440"/>
                  </a:cubicBezTo>
                  <a:cubicBezTo>
                    <a:pt x="2369" y="6238"/>
                    <a:pt x="1802" y="568"/>
                    <a:pt x="1802" y="5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3007325" y="2540600"/>
              <a:ext cx="241850" cy="420100"/>
            </a:xfrm>
            <a:custGeom>
              <a:rect b="b" l="l" r="r" t="t"/>
              <a:pathLst>
                <a:path extrusionOk="0" h="16804" w="9674">
                  <a:moveTo>
                    <a:pt x="767" y="0"/>
                  </a:moveTo>
                  <a:lnTo>
                    <a:pt x="0" y="1668"/>
                  </a:lnTo>
                  <a:cubicBezTo>
                    <a:pt x="0" y="1668"/>
                    <a:pt x="6371" y="8306"/>
                    <a:pt x="6939" y="9374"/>
                  </a:cubicBezTo>
                  <a:cubicBezTo>
                    <a:pt x="7506" y="10441"/>
                    <a:pt x="7873" y="12743"/>
                    <a:pt x="8073" y="13910"/>
                  </a:cubicBezTo>
                  <a:cubicBezTo>
                    <a:pt x="8291" y="15035"/>
                    <a:pt x="8510" y="16804"/>
                    <a:pt x="9003" y="16804"/>
                  </a:cubicBezTo>
                  <a:cubicBezTo>
                    <a:pt x="9036" y="16804"/>
                    <a:pt x="9071" y="16796"/>
                    <a:pt x="9107" y="16779"/>
                  </a:cubicBezTo>
                  <a:cubicBezTo>
                    <a:pt x="9674" y="16479"/>
                    <a:pt x="8506" y="9974"/>
                    <a:pt x="8373" y="9374"/>
                  </a:cubicBezTo>
                  <a:cubicBezTo>
                    <a:pt x="8206" y="8740"/>
                    <a:pt x="6105" y="5738"/>
                    <a:pt x="3936" y="3403"/>
                  </a:cubicBezTo>
                  <a:cubicBezTo>
                    <a:pt x="1768" y="1034"/>
                    <a:pt x="767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2743800" y="2091450"/>
              <a:ext cx="546250" cy="867200"/>
            </a:xfrm>
            <a:custGeom>
              <a:rect b="b" l="l" r="r" t="t"/>
              <a:pathLst>
                <a:path extrusionOk="0" h="34688" w="21850">
                  <a:moveTo>
                    <a:pt x="12422" y="1"/>
                  </a:moveTo>
                  <a:cubicBezTo>
                    <a:pt x="10582" y="1"/>
                    <a:pt x="8506" y="635"/>
                    <a:pt x="6605" y="2689"/>
                  </a:cubicBezTo>
                  <a:cubicBezTo>
                    <a:pt x="1635" y="8026"/>
                    <a:pt x="0" y="15298"/>
                    <a:pt x="334" y="20235"/>
                  </a:cubicBezTo>
                  <a:cubicBezTo>
                    <a:pt x="668" y="25138"/>
                    <a:pt x="1968" y="34411"/>
                    <a:pt x="4570" y="34678"/>
                  </a:cubicBezTo>
                  <a:cubicBezTo>
                    <a:pt x="4631" y="34684"/>
                    <a:pt x="4691" y="34688"/>
                    <a:pt x="4750" y="34688"/>
                  </a:cubicBezTo>
                  <a:cubicBezTo>
                    <a:pt x="7209" y="34688"/>
                    <a:pt x="7976" y="29346"/>
                    <a:pt x="8106" y="28140"/>
                  </a:cubicBezTo>
                  <a:cubicBezTo>
                    <a:pt x="8240" y="26906"/>
                    <a:pt x="9140" y="19401"/>
                    <a:pt x="14244" y="17032"/>
                  </a:cubicBezTo>
                  <a:cubicBezTo>
                    <a:pt x="19314" y="14664"/>
                    <a:pt x="20949" y="13263"/>
                    <a:pt x="21416" y="10728"/>
                  </a:cubicBezTo>
                  <a:cubicBezTo>
                    <a:pt x="21849" y="8226"/>
                    <a:pt x="17746" y="1655"/>
                    <a:pt x="17746" y="1655"/>
                  </a:cubicBezTo>
                  <a:cubicBezTo>
                    <a:pt x="17746" y="1655"/>
                    <a:pt x="15393" y="1"/>
                    <a:pt x="1242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2743800" y="2091450"/>
              <a:ext cx="490375" cy="866975"/>
            </a:xfrm>
            <a:custGeom>
              <a:rect b="b" l="l" r="r" t="t"/>
              <a:pathLst>
                <a:path extrusionOk="0" h="34679" w="19615">
                  <a:moveTo>
                    <a:pt x="12422" y="1"/>
                  </a:moveTo>
                  <a:cubicBezTo>
                    <a:pt x="10582" y="1"/>
                    <a:pt x="8506" y="635"/>
                    <a:pt x="6605" y="2689"/>
                  </a:cubicBezTo>
                  <a:cubicBezTo>
                    <a:pt x="1635" y="8026"/>
                    <a:pt x="0" y="15298"/>
                    <a:pt x="334" y="20235"/>
                  </a:cubicBezTo>
                  <a:cubicBezTo>
                    <a:pt x="668" y="25138"/>
                    <a:pt x="1968" y="34411"/>
                    <a:pt x="4570" y="34678"/>
                  </a:cubicBezTo>
                  <a:cubicBezTo>
                    <a:pt x="4570" y="34678"/>
                    <a:pt x="2802" y="19768"/>
                    <a:pt x="7673" y="12596"/>
                  </a:cubicBezTo>
                  <a:cubicBezTo>
                    <a:pt x="9741" y="9594"/>
                    <a:pt x="16579" y="4924"/>
                    <a:pt x="18113" y="4256"/>
                  </a:cubicBezTo>
                  <a:cubicBezTo>
                    <a:pt x="19614" y="3589"/>
                    <a:pt x="17746" y="1655"/>
                    <a:pt x="17746" y="1655"/>
                  </a:cubicBezTo>
                  <a:cubicBezTo>
                    <a:pt x="17746" y="1655"/>
                    <a:pt x="15393" y="1"/>
                    <a:pt x="1242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3530200" y="2119450"/>
              <a:ext cx="299650" cy="505650"/>
            </a:xfrm>
            <a:custGeom>
              <a:rect b="b" l="l" r="r" t="t"/>
              <a:pathLst>
                <a:path extrusionOk="0" h="20226" w="11986">
                  <a:moveTo>
                    <a:pt x="0" y="1"/>
                  </a:moveTo>
                  <a:lnTo>
                    <a:pt x="0" y="1802"/>
                  </a:lnTo>
                  <a:cubicBezTo>
                    <a:pt x="0" y="1802"/>
                    <a:pt x="9540" y="5838"/>
                    <a:pt x="9841" y="6606"/>
                  </a:cubicBezTo>
                  <a:cubicBezTo>
                    <a:pt x="10141" y="7373"/>
                    <a:pt x="10374" y="15245"/>
                    <a:pt x="10241" y="16079"/>
                  </a:cubicBezTo>
                  <a:cubicBezTo>
                    <a:pt x="10107" y="16913"/>
                    <a:pt x="10141" y="20049"/>
                    <a:pt x="11108" y="20215"/>
                  </a:cubicBezTo>
                  <a:cubicBezTo>
                    <a:pt x="11156" y="20222"/>
                    <a:pt x="11199" y="20225"/>
                    <a:pt x="11238" y="20225"/>
                  </a:cubicBezTo>
                  <a:cubicBezTo>
                    <a:pt x="11986" y="20225"/>
                    <a:pt x="11141" y="19042"/>
                    <a:pt x="11141" y="18281"/>
                  </a:cubicBezTo>
                  <a:cubicBezTo>
                    <a:pt x="11141" y="17480"/>
                    <a:pt x="11642" y="6506"/>
                    <a:pt x="11508" y="6072"/>
                  </a:cubicBezTo>
                  <a:cubicBezTo>
                    <a:pt x="11075" y="470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3099875" y="2019575"/>
              <a:ext cx="427850" cy="402675"/>
            </a:xfrm>
            <a:custGeom>
              <a:rect b="b" l="l" r="r" t="t"/>
              <a:pathLst>
                <a:path extrusionOk="0" h="16107" w="17114">
                  <a:moveTo>
                    <a:pt x="9086" y="0"/>
                  </a:moveTo>
                  <a:cubicBezTo>
                    <a:pt x="7895" y="0"/>
                    <a:pt x="6461" y="382"/>
                    <a:pt x="4838" y="1527"/>
                  </a:cubicBezTo>
                  <a:cubicBezTo>
                    <a:pt x="1" y="4963"/>
                    <a:pt x="935" y="9800"/>
                    <a:pt x="2236" y="12302"/>
                  </a:cubicBezTo>
                  <a:cubicBezTo>
                    <a:pt x="3208" y="14125"/>
                    <a:pt x="5172" y="16107"/>
                    <a:pt x="7959" y="16107"/>
                  </a:cubicBezTo>
                  <a:cubicBezTo>
                    <a:pt x="8998" y="16107"/>
                    <a:pt x="10150" y="15832"/>
                    <a:pt x="11409" y="15171"/>
                  </a:cubicBezTo>
                  <a:cubicBezTo>
                    <a:pt x="16079" y="12769"/>
                    <a:pt x="17113" y="8499"/>
                    <a:pt x="16780" y="8132"/>
                  </a:cubicBezTo>
                  <a:cubicBezTo>
                    <a:pt x="16446" y="7732"/>
                    <a:pt x="12877" y="1527"/>
                    <a:pt x="12877" y="1527"/>
                  </a:cubicBezTo>
                  <a:cubicBezTo>
                    <a:pt x="12877" y="1527"/>
                    <a:pt x="11468" y="0"/>
                    <a:pt x="908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3237475" y="2351300"/>
              <a:ext cx="344450" cy="444500"/>
            </a:xfrm>
            <a:custGeom>
              <a:rect b="b" l="l" r="r" t="t"/>
              <a:pathLst>
                <a:path extrusionOk="0" h="17780" w="13778">
                  <a:moveTo>
                    <a:pt x="5438" y="0"/>
                  </a:moveTo>
                  <a:cubicBezTo>
                    <a:pt x="5438" y="0"/>
                    <a:pt x="1635" y="1368"/>
                    <a:pt x="835" y="1902"/>
                  </a:cubicBezTo>
                  <a:cubicBezTo>
                    <a:pt x="1" y="2469"/>
                    <a:pt x="535" y="2969"/>
                    <a:pt x="401" y="3069"/>
                  </a:cubicBezTo>
                  <a:cubicBezTo>
                    <a:pt x="268" y="3136"/>
                    <a:pt x="2302" y="10474"/>
                    <a:pt x="2803" y="11508"/>
                  </a:cubicBezTo>
                  <a:cubicBezTo>
                    <a:pt x="3136" y="12209"/>
                    <a:pt x="4637" y="12643"/>
                    <a:pt x="6339" y="13376"/>
                  </a:cubicBezTo>
                  <a:cubicBezTo>
                    <a:pt x="8040" y="14110"/>
                    <a:pt x="10075" y="15478"/>
                    <a:pt x="11476" y="16745"/>
                  </a:cubicBezTo>
                  <a:cubicBezTo>
                    <a:pt x="12350" y="17516"/>
                    <a:pt x="12887" y="17779"/>
                    <a:pt x="13207" y="17779"/>
                  </a:cubicBezTo>
                  <a:cubicBezTo>
                    <a:pt x="13400" y="17779"/>
                    <a:pt x="13515" y="17684"/>
                    <a:pt x="13577" y="17546"/>
                  </a:cubicBezTo>
                  <a:cubicBezTo>
                    <a:pt x="13777" y="17212"/>
                    <a:pt x="12443" y="15945"/>
                    <a:pt x="12443" y="15945"/>
                  </a:cubicBezTo>
                  <a:cubicBezTo>
                    <a:pt x="9975" y="13376"/>
                    <a:pt x="5505" y="12409"/>
                    <a:pt x="4237" y="11141"/>
                  </a:cubicBezTo>
                  <a:cubicBezTo>
                    <a:pt x="2970" y="9874"/>
                    <a:pt x="2136" y="4003"/>
                    <a:pt x="2202" y="2769"/>
                  </a:cubicBezTo>
                  <a:cubicBezTo>
                    <a:pt x="2269" y="1568"/>
                    <a:pt x="5338" y="767"/>
                    <a:pt x="5338" y="767"/>
                  </a:cubicBezTo>
                  <a:cubicBezTo>
                    <a:pt x="5838" y="200"/>
                    <a:pt x="5438" y="0"/>
                    <a:pt x="543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2914750" y="2673200"/>
              <a:ext cx="258550" cy="463150"/>
            </a:xfrm>
            <a:custGeom>
              <a:rect b="b" l="l" r="r" t="t"/>
              <a:pathLst>
                <a:path extrusionOk="0" h="18526" w="10342">
                  <a:moveTo>
                    <a:pt x="1101" y="0"/>
                  </a:moveTo>
                  <a:cubicBezTo>
                    <a:pt x="1101" y="0"/>
                    <a:pt x="1" y="133"/>
                    <a:pt x="267" y="1168"/>
                  </a:cubicBezTo>
                  <a:cubicBezTo>
                    <a:pt x="267" y="1168"/>
                    <a:pt x="8307" y="7572"/>
                    <a:pt x="8507" y="8106"/>
                  </a:cubicBezTo>
                  <a:cubicBezTo>
                    <a:pt x="8673" y="8640"/>
                    <a:pt x="9107" y="17112"/>
                    <a:pt x="9140" y="17312"/>
                  </a:cubicBezTo>
                  <a:cubicBezTo>
                    <a:pt x="9140" y="17492"/>
                    <a:pt x="9167" y="18526"/>
                    <a:pt x="9579" y="18526"/>
                  </a:cubicBezTo>
                  <a:cubicBezTo>
                    <a:pt x="9628" y="18526"/>
                    <a:pt x="9681" y="18511"/>
                    <a:pt x="9741" y="18480"/>
                  </a:cubicBezTo>
                  <a:cubicBezTo>
                    <a:pt x="10341" y="18180"/>
                    <a:pt x="9908" y="16145"/>
                    <a:pt x="9974" y="15578"/>
                  </a:cubicBezTo>
                  <a:cubicBezTo>
                    <a:pt x="10074" y="15044"/>
                    <a:pt x="9841" y="7639"/>
                    <a:pt x="9541" y="7272"/>
                  </a:cubicBezTo>
                  <a:cubicBezTo>
                    <a:pt x="9274" y="6872"/>
                    <a:pt x="1101" y="0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3245000" y="2034725"/>
              <a:ext cx="333575" cy="278725"/>
            </a:xfrm>
            <a:custGeom>
              <a:rect b="b" l="l" r="r" t="t"/>
              <a:pathLst>
                <a:path extrusionOk="0" h="11149" w="13343">
                  <a:moveTo>
                    <a:pt x="7605" y="1"/>
                  </a:moveTo>
                  <a:cubicBezTo>
                    <a:pt x="6255" y="1"/>
                    <a:pt x="4821" y="457"/>
                    <a:pt x="3569" y="1388"/>
                  </a:cubicBezTo>
                  <a:cubicBezTo>
                    <a:pt x="834" y="3423"/>
                    <a:pt x="0" y="6959"/>
                    <a:pt x="1735" y="9261"/>
                  </a:cubicBezTo>
                  <a:cubicBezTo>
                    <a:pt x="2675" y="10509"/>
                    <a:pt x="4165" y="11149"/>
                    <a:pt x="5768" y="11149"/>
                  </a:cubicBezTo>
                  <a:cubicBezTo>
                    <a:pt x="7121" y="11149"/>
                    <a:pt x="8555" y="10693"/>
                    <a:pt x="9807" y="9761"/>
                  </a:cubicBezTo>
                  <a:cubicBezTo>
                    <a:pt x="12509" y="7726"/>
                    <a:pt x="13343" y="4190"/>
                    <a:pt x="11608" y="1889"/>
                  </a:cubicBezTo>
                  <a:cubicBezTo>
                    <a:pt x="10686" y="641"/>
                    <a:pt x="9204" y="1"/>
                    <a:pt x="760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3417600" y="2196675"/>
              <a:ext cx="354450" cy="492375"/>
            </a:xfrm>
            <a:custGeom>
              <a:rect b="b" l="l" r="r" t="t"/>
              <a:pathLst>
                <a:path extrusionOk="0" h="19695" w="14178">
                  <a:moveTo>
                    <a:pt x="1336" y="1"/>
                  </a:moveTo>
                  <a:cubicBezTo>
                    <a:pt x="1082" y="1"/>
                    <a:pt x="824" y="81"/>
                    <a:pt x="601" y="248"/>
                  </a:cubicBezTo>
                  <a:cubicBezTo>
                    <a:pt x="101" y="648"/>
                    <a:pt x="1" y="1382"/>
                    <a:pt x="401" y="1915"/>
                  </a:cubicBezTo>
                  <a:lnTo>
                    <a:pt x="14178" y="19695"/>
                  </a:lnTo>
                  <a:lnTo>
                    <a:pt x="2336" y="581"/>
                  </a:lnTo>
                  <a:cubicBezTo>
                    <a:pt x="2303" y="548"/>
                    <a:pt x="2269" y="481"/>
                    <a:pt x="2269" y="448"/>
                  </a:cubicBezTo>
                  <a:cubicBezTo>
                    <a:pt x="2036" y="156"/>
                    <a:pt x="1690" y="1"/>
                    <a:pt x="133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3065400" y="1384375"/>
              <a:ext cx="253000" cy="735375"/>
            </a:xfrm>
            <a:custGeom>
              <a:rect b="b" l="l" r="r" t="t"/>
              <a:pathLst>
                <a:path extrusionOk="0" h="29415" w="10120">
                  <a:moveTo>
                    <a:pt x="4703" y="1"/>
                  </a:moveTo>
                  <a:cubicBezTo>
                    <a:pt x="2335" y="1"/>
                    <a:pt x="1" y="1592"/>
                    <a:pt x="479" y="6854"/>
                  </a:cubicBezTo>
                  <a:cubicBezTo>
                    <a:pt x="1180" y="14160"/>
                    <a:pt x="5583" y="26835"/>
                    <a:pt x="5583" y="26835"/>
                  </a:cubicBezTo>
                  <a:cubicBezTo>
                    <a:pt x="5583" y="26835"/>
                    <a:pt x="5690" y="29415"/>
                    <a:pt x="7152" y="29415"/>
                  </a:cubicBezTo>
                  <a:cubicBezTo>
                    <a:pt x="7686" y="29415"/>
                    <a:pt x="8399" y="29072"/>
                    <a:pt x="9352" y="28136"/>
                  </a:cubicBezTo>
                  <a:lnTo>
                    <a:pt x="9552" y="7955"/>
                  </a:lnTo>
                  <a:cubicBezTo>
                    <a:pt x="9552" y="7955"/>
                    <a:pt x="10119" y="1884"/>
                    <a:pt x="7351" y="617"/>
                  </a:cubicBezTo>
                  <a:cubicBezTo>
                    <a:pt x="6577" y="248"/>
                    <a:pt x="5637" y="1"/>
                    <a:pt x="4703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2503625" y="1775750"/>
              <a:ext cx="744725" cy="408375"/>
            </a:xfrm>
            <a:custGeom>
              <a:rect b="b" l="l" r="r" t="t"/>
              <a:pathLst>
                <a:path extrusionOk="0" h="16335" w="29789">
                  <a:moveTo>
                    <a:pt x="6398" y="1"/>
                  </a:moveTo>
                  <a:cubicBezTo>
                    <a:pt x="3974" y="1"/>
                    <a:pt x="2335" y="1392"/>
                    <a:pt x="1435" y="4275"/>
                  </a:cubicBezTo>
                  <a:cubicBezTo>
                    <a:pt x="1" y="9012"/>
                    <a:pt x="4771" y="10580"/>
                    <a:pt x="14878" y="14416"/>
                  </a:cubicBezTo>
                  <a:cubicBezTo>
                    <a:pt x="18739" y="15882"/>
                    <a:pt x="21710" y="16334"/>
                    <a:pt x="23907" y="16334"/>
                  </a:cubicBezTo>
                  <a:cubicBezTo>
                    <a:pt x="27459" y="16334"/>
                    <a:pt x="28988" y="15150"/>
                    <a:pt x="28988" y="15150"/>
                  </a:cubicBezTo>
                  <a:cubicBezTo>
                    <a:pt x="28988" y="15150"/>
                    <a:pt x="29788" y="13282"/>
                    <a:pt x="28955" y="12081"/>
                  </a:cubicBezTo>
                  <a:cubicBezTo>
                    <a:pt x="28121" y="10880"/>
                    <a:pt x="17513" y="4442"/>
                    <a:pt x="11942" y="1640"/>
                  </a:cubicBezTo>
                  <a:cubicBezTo>
                    <a:pt x="9773" y="556"/>
                    <a:pt x="7929" y="1"/>
                    <a:pt x="639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5" name="Google Shape;1585;p57"/>
          <p:cNvSpPr/>
          <p:nvPr/>
        </p:nvSpPr>
        <p:spPr>
          <a:xfrm rot="-1714634">
            <a:off x="6531992" y="1567640"/>
            <a:ext cx="411054" cy="455482"/>
          </a:xfrm>
          <a:custGeom>
            <a:rect b="b" l="l" r="r" t="t"/>
            <a:pathLst>
              <a:path extrusionOk="0" h="8540" w="7707">
                <a:moveTo>
                  <a:pt x="4470" y="0"/>
                </a:moveTo>
                <a:lnTo>
                  <a:pt x="1" y="8540"/>
                </a:lnTo>
                <a:lnTo>
                  <a:pt x="7706" y="2102"/>
                </a:lnTo>
                <a:lnTo>
                  <a:pt x="4470" y="0"/>
                </a:lnTo>
                <a:close/>
              </a:path>
            </a:pathLst>
          </a:custGeom>
          <a:solidFill>
            <a:srgbClr val="9FC5E8">
              <a:alpha val="3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57"/>
          <p:cNvSpPr/>
          <p:nvPr/>
        </p:nvSpPr>
        <p:spPr>
          <a:xfrm rot="8698561">
            <a:off x="3266146" y="-816923"/>
            <a:ext cx="1799425" cy="2784809"/>
          </a:xfrm>
          <a:custGeom>
            <a:rect b="b" l="l" r="r" t="t"/>
            <a:pathLst>
              <a:path extrusionOk="0" fill="none" h="47702" w="30823">
                <a:moveTo>
                  <a:pt x="3136" y="301"/>
                </a:moveTo>
                <a:cubicBezTo>
                  <a:pt x="1435" y="1"/>
                  <a:pt x="1" y="2069"/>
                  <a:pt x="468" y="3770"/>
                </a:cubicBezTo>
                <a:cubicBezTo>
                  <a:pt x="935" y="5438"/>
                  <a:pt x="2603" y="6539"/>
                  <a:pt x="4304" y="6872"/>
                </a:cubicBezTo>
                <a:cubicBezTo>
                  <a:pt x="6038" y="7239"/>
                  <a:pt x="7773" y="7006"/>
                  <a:pt x="9541" y="7006"/>
                </a:cubicBezTo>
                <a:cubicBezTo>
                  <a:pt x="18447" y="6905"/>
                  <a:pt x="27354" y="12943"/>
                  <a:pt x="29655" y="21583"/>
                </a:cubicBezTo>
                <a:cubicBezTo>
                  <a:pt x="30823" y="25986"/>
                  <a:pt x="30222" y="30923"/>
                  <a:pt x="27620" y="34659"/>
                </a:cubicBezTo>
                <a:cubicBezTo>
                  <a:pt x="24985" y="38395"/>
                  <a:pt x="20282" y="40663"/>
                  <a:pt x="15779" y="39962"/>
                </a:cubicBezTo>
                <a:cubicBezTo>
                  <a:pt x="13210" y="39529"/>
                  <a:pt x="10575" y="37828"/>
                  <a:pt x="10208" y="35259"/>
                </a:cubicBezTo>
                <a:cubicBezTo>
                  <a:pt x="9841" y="32757"/>
                  <a:pt x="11976" y="30256"/>
                  <a:pt x="14478" y="29855"/>
                </a:cubicBezTo>
                <a:cubicBezTo>
                  <a:pt x="16979" y="29422"/>
                  <a:pt x="19581" y="30789"/>
                  <a:pt x="21082" y="32857"/>
                </a:cubicBezTo>
                <a:cubicBezTo>
                  <a:pt x="22583" y="34892"/>
                  <a:pt x="23117" y="37527"/>
                  <a:pt x="23050" y="40096"/>
                </a:cubicBezTo>
                <a:cubicBezTo>
                  <a:pt x="23017" y="41897"/>
                  <a:pt x="22717" y="43832"/>
                  <a:pt x="23551" y="45400"/>
                </a:cubicBezTo>
                <a:cubicBezTo>
                  <a:pt x="24418" y="47001"/>
                  <a:pt x="27053" y="47701"/>
                  <a:pt x="27954" y="46134"/>
                </a:cubicBezTo>
              </a:path>
            </a:pathLst>
          </a:custGeom>
          <a:noFill/>
          <a:ln cap="rnd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84"/>
          <p:cNvSpPr txBox="1"/>
          <p:nvPr>
            <p:ph type="title"/>
          </p:nvPr>
        </p:nvSpPr>
        <p:spPr>
          <a:xfrm flipH="1">
            <a:off x="-341275" y="2565900"/>
            <a:ext cx="416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How much </a:t>
            </a:r>
            <a:br>
              <a:rPr lang="en" sz="4500"/>
            </a:br>
            <a:r>
              <a:rPr lang="en" sz="4500"/>
              <a:t>will it cost?</a:t>
            </a:r>
            <a:endParaRPr sz="4500"/>
          </a:p>
        </p:txBody>
      </p:sp>
      <p:sp>
        <p:nvSpPr>
          <p:cNvPr id="4369" name="Google Shape;4369;p84"/>
          <p:cNvSpPr txBox="1"/>
          <p:nvPr>
            <p:ph idx="1" type="subTitle"/>
          </p:nvPr>
        </p:nvSpPr>
        <p:spPr>
          <a:xfrm flipH="1">
            <a:off x="1302425" y="3575325"/>
            <a:ext cx="25209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i="1" lang="en" sz="1100"/>
              <a:t>Cost Benefit Analysis</a:t>
            </a:r>
            <a:endParaRPr i="1" sz="1100"/>
          </a:p>
        </p:txBody>
      </p:sp>
      <p:sp>
        <p:nvSpPr>
          <p:cNvPr id="4370" name="Google Shape;4370;p84"/>
          <p:cNvSpPr txBox="1"/>
          <p:nvPr>
            <p:ph idx="2" type="title"/>
          </p:nvPr>
        </p:nvSpPr>
        <p:spPr>
          <a:xfrm flipH="1">
            <a:off x="191772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71" name="Google Shape;4371;p84"/>
          <p:cNvSpPr/>
          <p:nvPr/>
        </p:nvSpPr>
        <p:spPr>
          <a:xfrm rot="-1714634">
            <a:off x="6531992" y="1567640"/>
            <a:ext cx="411054" cy="455482"/>
          </a:xfrm>
          <a:custGeom>
            <a:rect b="b" l="l" r="r" t="t"/>
            <a:pathLst>
              <a:path extrusionOk="0" h="8540" w="7707">
                <a:moveTo>
                  <a:pt x="4470" y="0"/>
                </a:moveTo>
                <a:lnTo>
                  <a:pt x="1" y="8540"/>
                </a:lnTo>
                <a:lnTo>
                  <a:pt x="7706" y="2102"/>
                </a:lnTo>
                <a:lnTo>
                  <a:pt x="4470" y="0"/>
                </a:lnTo>
                <a:close/>
              </a:path>
            </a:pathLst>
          </a:custGeom>
          <a:solidFill>
            <a:srgbClr val="9FC5E8">
              <a:alpha val="3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84"/>
          <p:cNvSpPr/>
          <p:nvPr/>
        </p:nvSpPr>
        <p:spPr>
          <a:xfrm rot="8698561">
            <a:off x="3266146" y="-816923"/>
            <a:ext cx="1799425" cy="2784809"/>
          </a:xfrm>
          <a:custGeom>
            <a:rect b="b" l="l" r="r" t="t"/>
            <a:pathLst>
              <a:path extrusionOk="0" fill="none" h="47702" w="30823">
                <a:moveTo>
                  <a:pt x="3136" y="301"/>
                </a:moveTo>
                <a:cubicBezTo>
                  <a:pt x="1435" y="1"/>
                  <a:pt x="1" y="2069"/>
                  <a:pt x="468" y="3770"/>
                </a:cubicBezTo>
                <a:cubicBezTo>
                  <a:pt x="935" y="5438"/>
                  <a:pt x="2603" y="6539"/>
                  <a:pt x="4304" y="6872"/>
                </a:cubicBezTo>
                <a:cubicBezTo>
                  <a:pt x="6038" y="7239"/>
                  <a:pt x="7773" y="7006"/>
                  <a:pt x="9541" y="7006"/>
                </a:cubicBezTo>
                <a:cubicBezTo>
                  <a:pt x="18447" y="6905"/>
                  <a:pt x="27354" y="12943"/>
                  <a:pt x="29655" y="21583"/>
                </a:cubicBezTo>
                <a:cubicBezTo>
                  <a:pt x="30823" y="25986"/>
                  <a:pt x="30222" y="30923"/>
                  <a:pt x="27620" y="34659"/>
                </a:cubicBezTo>
                <a:cubicBezTo>
                  <a:pt x="24985" y="38395"/>
                  <a:pt x="20282" y="40663"/>
                  <a:pt x="15779" y="39962"/>
                </a:cubicBezTo>
                <a:cubicBezTo>
                  <a:pt x="13210" y="39529"/>
                  <a:pt x="10575" y="37828"/>
                  <a:pt x="10208" y="35259"/>
                </a:cubicBezTo>
                <a:cubicBezTo>
                  <a:pt x="9841" y="32757"/>
                  <a:pt x="11976" y="30256"/>
                  <a:pt x="14478" y="29855"/>
                </a:cubicBezTo>
                <a:cubicBezTo>
                  <a:pt x="16979" y="29422"/>
                  <a:pt x="19581" y="30789"/>
                  <a:pt x="21082" y="32857"/>
                </a:cubicBezTo>
                <a:cubicBezTo>
                  <a:pt x="22583" y="34892"/>
                  <a:pt x="23117" y="37527"/>
                  <a:pt x="23050" y="40096"/>
                </a:cubicBezTo>
                <a:cubicBezTo>
                  <a:pt x="23017" y="41897"/>
                  <a:pt x="22717" y="43832"/>
                  <a:pt x="23551" y="45400"/>
                </a:cubicBezTo>
                <a:cubicBezTo>
                  <a:pt x="24418" y="47001"/>
                  <a:pt x="27053" y="47701"/>
                  <a:pt x="27954" y="46134"/>
                </a:cubicBezTo>
              </a:path>
            </a:pathLst>
          </a:custGeom>
          <a:noFill/>
          <a:ln cap="rnd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3" name="Google Shape;4373;p84"/>
          <p:cNvGrpSpPr/>
          <p:nvPr/>
        </p:nvGrpSpPr>
        <p:grpSpPr>
          <a:xfrm>
            <a:off x="4528843" y="1890647"/>
            <a:ext cx="4150529" cy="2769505"/>
            <a:chOff x="4515218" y="1353997"/>
            <a:chExt cx="4150529" cy="2769505"/>
          </a:xfrm>
        </p:grpSpPr>
        <p:sp>
          <p:nvSpPr>
            <p:cNvPr id="4374" name="Google Shape;4374;p84"/>
            <p:cNvSpPr/>
            <p:nvPr/>
          </p:nvSpPr>
          <p:spPr>
            <a:xfrm>
              <a:off x="6502006" y="3927496"/>
              <a:ext cx="1713092" cy="196007"/>
            </a:xfrm>
            <a:custGeom>
              <a:rect b="b" l="l" r="r" t="t"/>
              <a:pathLst>
                <a:path extrusionOk="0" h="12736" w="111312">
                  <a:moveTo>
                    <a:pt x="55645" y="1"/>
                  </a:moveTo>
                  <a:lnTo>
                    <a:pt x="52786" y="21"/>
                  </a:lnTo>
                  <a:lnTo>
                    <a:pt x="49967" y="41"/>
                  </a:lnTo>
                  <a:lnTo>
                    <a:pt x="47169" y="82"/>
                  </a:lnTo>
                  <a:lnTo>
                    <a:pt x="44431" y="143"/>
                  </a:lnTo>
                  <a:lnTo>
                    <a:pt x="41734" y="204"/>
                  </a:lnTo>
                  <a:lnTo>
                    <a:pt x="39098" y="305"/>
                  </a:lnTo>
                  <a:lnTo>
                    <a:pt x="36522" y="406"/>
                  </a:lnTo>
                  <a:lnTo>
                    <a:pt x="33988" y="508"/>
                  </a:lnTo>
                  <a:lnTo>
                    <a:pt x="31514" y="630"/>
                  </a:lnTo>
                  <a:lnTo>
                    <a:pt x="29121" y="771"/>
                  </a:lnTo>
                  <a:lnTo>
                    <a:pt x="26789" y="934"/>
                  </a:lnTo>
                  <a:lnTo>
                    <a:pt x="24538" y="1096"/>
                  </a:lnTo>
                  <a:lnTo>
                    <a:pt x="22347" y="1278"/>
                  </a:lnTo>
                  <a:lnTo>
                    <a:pt x="20259" y="1461"/>
                  </a:lnTo>
                  <a:lnTo>
                    <a:pt x="18231" y="1664"/>
                  </a:lnTo>
                  <a:lnTo>
                    <a:pt x="16304" y="1867"/>
                  </a:lnTo>
                  <a:lnTo>
                    <a:pt x="14459" y="2090"/>
                  </a:lnTo>
                  <a:lnTo>
                    <a:pt x="12715" y="2333"/>
                  </a:lnTo>
                  <a:lnTo>
                    <a:pt x="11052" y="2576"/>
                  </a:lnTo>
                  <a:lnTo>
                    <a:pt x="9511" y="2820"/>
                  </a:lnTo>
                  <a:lnTo>
                    <a:pt x="8051" y="3083"/>
                  </a:lnTo>
                  <a:lnTo>
                    <a:pt x="6712" y="3347"/>
                  </a:lnTo>
                  <a:lnTo>
                    <a:pt x="5475" y="3611"/>
                  </a:lnTo>
                  <a:lnTo>
                    <a:pt x="4380" y="3894"/>
                  </a:lnTo>
                  <a:lnTo>
                    <a:pt x="3366" y="4178"/>
                  </a:lnTo>
                  <a:lnTo>
                    <a:pt x="2494" y="4483"/>
                  </a:lnTo>
                  <a:lnTo>
                    <a:pt x="2109" y="4624"/>
                  </a:lnTo>
                  <a:lnTo>
                    <a:pt x="1744" y="4787"/>
                  </a:lnTo>
                  <a:lnTo>
                    <a:pt x="1420" y="4929"/>
                  </a:lnTo>
                  <a:lnTo>
                    <a:pt x="1136" y="5091"/>
                  </a:lnTo>
                  <a:lnTo>
                    <a:pt x="872" y="5253"/>
                  </a:lnTo>
                  <a:lnTo>
                    <a:pt x="629" y="5395"/>
                  </a:lnTo>
                  <a:lnTo>
                    <a:pt x="446" y="5557"/>
                  </a:lnTo>
                  <a:lnTo>
                    <a:pt x="284" y="5720"/>
                  </a:lnTo>
                  <a:lnTo>
                    <a:pt x="162" y="5882"/>
                  </a:lnTo>
                  <a:lnTo>
                    <a:pt x="61" y="6044"/>
                  </a:lnTo>
                  <a:lnTo>
                    <a:pt x="20" y="6206"/>
                  </a:lnTo>
                  <a:lnTo>
                    <a:pt x="0" y="6368"/>
                  </a:lnTo>
                  <a:lnTo>
                    <a:pt x="20" y="6531"/>
                  </a:lnTo>
                  <a:lnTo>
                    <a:pt x="61" y="6693"/>
                  </a:lnTo>
                  <a:lnTo>
                    <a:pt x="162" y="6855"/>
                  </a:lnTo>
                  <a:lnTo>
                    <a:pt x="284" y="7017"/>
                  </a:lnTo>
                  <a:lnTo>
                    <a:pt x="446" y="7180"/>
                  </a:lnTo>
                  <a:lnTo>
                    <a:pt x="629" y="7342"/>
                  </a:lnTo>
                  <a:lnTo>
                    <a:pt x="872" y="7504"/>
                  </a:lnTo>
                  <a:lnTo>
                    <a:pt x="1136" y="7646"/>
                  </a:lnTo>
                  <a:lnTo>
                    <a:pt x="1420" y="7808"/>
                  </a:lnTo>
                  <a:lnTo>
                    <a:pt x="1744" y="7970"/>
                  </a:lnTo>
                  <a:lnTo>
                    <a:pt x="2109" y="8112"/>
                  </a:lnTo>
                  <a:lnTo>
                    <a:pt x="2494" y="8275"/>
                  </a:lnTo>
                  <a:lnTo>
                    <a:pt x="3366" y="8559"/>
                  </a:lnTo>
                  <a:lnTo>
                    <a:pt x="4380" y="8842"/>
                  </a:lnTo>
                  <a:lnTo>
                    <a:pt x="5475" y="9126"/>
                  </a:lnTo>
                  <a:lnTo>
                    <a:pt x="6712" y="9410"/>
                  </a:lnTo>
                  <a:lnTo>
                    <a:pt x="8051" y="9674"/>
                  </a:lnTo>
                  <a:lnTo>
                    <a:pt x="9511" y="9938"/>
                  </a:lnTo>
                  <a:lnTo>
                    <a:pt x="11052" y="10181"/>
                  </a:lnTo>
                  <a:lnTo>
                    <a:pt x="12715" y="10424"/>
                  </a:lnTo>
                  <a:lnTo>
                    <a:pt x="14459" y="10647"/>
                  </a:lnTo>
                  <a:lnTo>
                    <a:pt x="16304" y="10870"/>
                  </a:lnTo>
                  <a:lnTo>
                    <a:pt x="18231" y="11073"/>
                  </a:lnTo>
                  <a:lnTo>
                    <a:pt x="20259" y="11276"/>
                  </a:lnTo>
                  <a:lnTo>
                    <a:pt x="22347" y="11479"/>
                  </a:lnTo>
                  <a:lnTo>
                    <a:pt x="24538" y="11641"/>
                  </a:lnTo>
                  <a:lnTo>
                    <a:pt x="26789" y="11823"/>
                  </a:lnTo>
                  <a:lnTo>
                    <a:pt x="29121" y="11965"/>
                  </a:lnTo>
                  <a:lnTo>
                    <a:pt x="31514" y="12107"/>
                  </a:lnTo>
                  <a:lnTo>
                    <a:pt x="33988" y="12229"/>
                  </a:lnTo>
                  <a:lnTo>
                    <a:pt x="36522" y="12351"/>
                  </a:lnTo>
                  <a:lnTo>
                    <a:pt x="39098" y="12452"/>
                  </a:lnTo>
                  <a:lnTo>
                    <a:pt x="41734" y="12533"/>
                  </a:lnTo>
                  <a:lnTo>
                    <a:pt x="44431" y="12614"/>
                  </a:lnTo>
                  <a:lnTo>
                    <a:pt x="47169" y="12655"/>
                  </a:lnTo>
                  <a:lnTo>
                    <a:pt x="49967" y="12695"/>
                  </a:lnTo>
                  <a:lnTo>
                    <a:pt x="52786" y="12736"/>
                  </a:lnTo>
                  <a:lnTo>
                    <a:pt x="58505" y="12736"/>
                  </a:lnTo>
                  <a:lnTo>
                    <a:pt x="61344" y="12695"/>
                  </a:lnTo>
                  <a:lnTo>
                    <a:pt x="64122" y="12655"/>
                  </a:lnTo>
                  <a:lnTo>
                    <a:pt x="66860" y="12614"/>
                  </a:lnTo>
                  <a:lnTo>
                    <a:pt x="69557" y="12533"/>
                  </a:lnTo>
                  <a:lnTo>
                    <a:pt x="72193" y="12452"/>
                  </a:lnTo>
                  <a:lnTo>
                    <a:pt x="74789" y="12351"/>
                  </a:lnTo>
                  <a:lnTo>
                    <a:pt x="77303" y="12229"/>
                  </a:lnTo>
                  <a:lnTo>
                    <a:pt x="79777" y="12107"/>
                  </a:lnTo>
                  <a:lnTo>
                    <a:pt x="82170" y="11965"/>
                  </a:lnTo>
                  <a:lnTo>
                    <a:pt x="84502" y="11823"/>
                  </a:lnTo>
                  <a:lnTo>
                    <a:pt x="86774" y="11641"/>
                  </a:lnTo>
                  <a:lnTo>
                    <a:pt x="88943" y="11479"/>
                  </a:lnTo>
                  <a:lnTo>
                    <a:pt x="91052" y="11276"/>
                  </a:lnTo>
                  <a:lnTo>
                    <a:pt x="93080" y="11073"/>
                  </a:lnTo>
                  <a:lnTo>
                    <a:pt x="95007" y="10870"/>
                  </a:lnTo>
                  <a:lnTo>
                    <a:pt x="96852" y="10647"/>
                  </a:lnTo>
                  <a:lnTo>
                    <a:pt x="98596" y="10424"/>
                  </a:lnTo>
                  <a:lnTo>
                    <a:pt x="100239" y="10181"/>
                  </a:lnTo>
                  <a:lnTo>
                    <a:pt x="101800" y="9938"/>
                  </a:lnTo>
                  <a:lnTo>
                    <a:pt x="103240" y="9674"/>
                  </a:lnTo>
                  <a:lnTo>
                    <a:pt x="104578" y="9410"/>
                  </a:lnTo>
                  <a:lnTo>
                    <a:pt x="105815" y="9126"/>
                  </a:lnTo>
                  <a:lnTo>
                    <a:pt x="106931" y="8842"/>
                  </a:lnTo>
                  <a:lnTo>
                    <a:pt x="107924" y="8559"/>
                  </a:lnTo>
                  <a:lnTo>
                    <a:pt x="108796" y="8275"/>
                  </a:lnTo>
                  <a:lnTo>
                    <a:pt x="109202" y="8112"/>
                  </a:lnTo>
                  <a:lnTo>
                    <a:pt x="109547" y="7970"/>
                  </a:lnTo>
                  <a:lnTo>
                    <a:pt x="109871" y="7808"/>
                  </a:lnTo>
                  <a:lnTo>
                    <a:pt x="110175" y="7646"/>
                  </a:lnTo>
                  <a:lnTo>
                    <a:pt x="110439" y="7504"/>
                  </a:lnTo>
                  <a:lnTo>
                    <a:pt x="110662" y="7342"/>
                  </a:lnTo>
                  <a:lnTo>
                    <a:pt x="110865" y="7180"/>
                  </a:lnTo>
                  <a:lnTo>
                    <a:pt x="111007" y="7017"/>
                  </a:lnTo>
                  <a:lnTo>
                    <a:pt x="111149" y="6855"/>
                  </a:lnTo>
                  <a:lnTo>
                    <a:pt x="111230" y="6693"/>
                  </a:lnTo>
                  <a:lnTo>
                    <a:pt x="111291" y="6531"/>
                  </a:lnTo>
                  <a:lnTo>
                    <a:pt x="111311" y="6368"/>
                  </a:lnTo>
                  <a:lnTo>
                    <a:pt x="111291" y="6206"/>
                  </a:lnTo>
                  <a:lnTo>
                    <a:pt x="111230" y="6044"/>
                  </a:lnTo>
                  <a:lnTo>
                    <a:pt x="111149" y="5882"/>
                  </a:lnTo>
                  <a:lnTo>
                    <a:pt x="111007" y="5720"/>
                  </a:lnTo>
                  <a:lnTo>
                    <a:pt x="110865" y="5557"/>
                  </a:lnTo>
                  <a:lnTo>
                    <a:pt x="110662" y="5395"/>
                  </a:lnTo>
                  <a:lnTo>
                    <a:pt x="110439" y="5253"/>
                  </a:lnTo>
                  <a:lnTo>
                    <a:pt x="110175" y="5091"/>
                  </a:lnTo>
                  <a:lnTo>
                    <a:pt x="109871" y="4929"/>
                  </a:lnTo>
                  <a:lnTo>
                    <a:pt x="109547" y="4787"/>
                  </a:lnTo>
                  <a:lnTo>
                    <a:pt x="109202" y="4624"/>
                  </a:lnTo>
                  <a:lnTo>
                    <a:pt x="108796" y="4483"/>
                  </a:lnTo>
                  <a:lnTo>
                    <a:pt x="107924" y="4178"/>
                  </a:lnTo>
                  <a:lnTo>
                    <a:pt x="106931" y="3894"/>
                  </a:lnTo>
                  <a:lnTo>
                    <a:pt x="105815" y="3611"/>
                  </a:lnTo>
                  <a:lnTo>
                    <a:pt x="104578" y="3347"/>
                  </a:lnTo>
                  <a:lnTo>
                    <a:pt x="103240" y="3083"/>
                  </a:lnTo>
                  <a:lnTo>
                    <a:pt x="101800" y="2820"/>
                  </a:lnTo>
                  <a:lnTo>
                    <a:pt x="100239" y="2576"/>
                  </a:lnTo>
                  <a:lnTo>
                    <a:pt x="98596" y="2333"/>
                  </a:lnTo>
                  <a:lnTo>
                    <a:pt x="96852" y="2090"/>
                  </a:lnTo>
                  <a:lnTo>
                    <a:pt x="95007" y="1867"/>
                  </a:lnTo>
                  <a:lnTo>
                    <a:pt x="93080" y="1664"/>
                  </a:lnTo>
                  <a:lnTo>
                    <a:pt x="91052" y="1461"/>
                  </a:lnTo>
                  <a:lnTo>
                    <a:pt x="88943" y="1278"/>
                  </a:lnTo>
                  <a:lnTo>
                    <a:pt x="86774" y="1096"/>
                  </a:lnTo>
                  <a:lnTo>
                    <a:pt x="84502" y="934"/>
                  </a:lnTo>
                  <a:lnTo>
                    <a:pt x="82170" y="771"/>
                  </a:lnTo>
                  <a:lnTo>
                    <a:pt x="79777" y="630"/>
                  </a:lnTo>
                  <a:lnTo>
                    <a:pt x="77303" y="508"/>
                  </a:lnTo>
                  <a:lnTo>
                    <a:pt x="74789" y="406"/>
                  </a:lnTo>
                  <a:lnTo>
                    <a:pt x="72193" y="305"/>
                  </a:lnTo>
                  <a:lnTo>
                    <a:pt x="69557" y="204"/>
                  </a:lnTo>
                  <a:lnTo>
                    <a:pt x="66860" y="143"/>
                  </a:lnTo>
                  <a:lnTo>
                    <a:pt x="64122" y="82"/>
                  </a:lnTo>
                  <a:lnTo>
                    <a:pt x="61344" y="41"/>
                  </a:lnTo>
                  <a:lnTo>
                    <a:pt x="58505" y="21"/>
                  </a:lnTo>
                  <a:lnTo>
                    <a:pt x="5564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84"/>
            <p:cNvSpPr/>
            <p:nvPr/>
          </p:nvSpPr>
          <p:spPr>
            <a:xfrm>
              <a:off x="6502006" y="3927496"/>
              <a:ext cx="1713092" cy="196007"/>
            </a:xfrm>
            <a:custGeom>
              <a:rect b="b" l="l" r="r" t="t"/>
              <a:pathLst>
                <a:path extrusionOk="0" fill="none" h="12736" w="111312">
                  <a:moveTo>
                    <a:pt x="55645" y="1"/>
                  </a:moveTo>
                  <a:lnTo>
                    <a:pt x="55645" y="1"/>
                  </a:lnTo>
                  <a:lnTo>
                    <a:pt x="52786" y="21"/>
                  </a:lnTo>
                  <a:lnTo>
                    <a:pt x="49967" y="41"/>
                  </a:lnTo>
                  <a:lnTo>
                    <a:pt x="47169" y="82"/>
                  </a:lnTo>
                  <a:lnTo>
                    <a:pt x="44431" y="143"/>
                  </a:lnTo>
                  <a:lnTo>
                    <a:pt x="41734" y="204"/>
                  </a:lnTo>
                  <a:lnTo>
                    <a:pt x="39098" y="305"/>
                  </a:lnTo>
                  <a:lnTo>
                    <a:pt x="36522" y="406"/>
                  </a:lnTo>
                  <a:lnTo>
                    <a:pt x="33988" y="508"/>
                  </a:lnTo>
                  <a:lnTo>
                    <a:pt x="31514" y="630"/>
                  </a:lnTo>
                  <a:lnTo>
                    <a:pt x="29121" y="771"/>
                  </a:lnTo>
                  <a:lnTo>
                    <a:pt x="26789" y="934"/>
                  </a:lnTo>
                  <a:lnTo>
                    <a:pt x="24538" y="1096"/>
                  </a:lnTo>
                  <a:lnTo>
                    <a:pt x="22347" y="1278"/>
                  </a:lnTo>
                  <a:lnTo>
                    <a:pt x="20259" y="1461"/>
                  </a:lnTo>
                  <a:lnTo>
                    <a:pt x="18231" y="1664"/>
                  </a:lnTo>
                  <a:lnTo>
                    <a:pt x="16304" y="1867"/>
                  </a:lnTo>
                  <a:lnTo>
                    <a:pt x="14459" y="2090"/>
                  </a:lnTo>
                  <a:lnTo>
                    <a:pt x="12715" y="2333"/>
                  </a:lnTo>
                  <a:lnTo>
                    <a:pt x="11052" y="2576"/>
                  </a:lnTo>
                  <a:lnTo>
                    <a:pt x="9511" y="2820"/>
                  </a:lnTo>
                  <a:lnTo>
                    <a:pt x="8051" y="3083"/>
                  </a:lnTo>
                  <a:lnTo>
                    <a:pt x="6712" y="3347"/>
                  </a:lnTo>
                  <a:lnTo>
                    <a:pt x="5475" y="3611"/>
                  </a:lnTo>
                  <a:lnTo>
                    <a:pt x="4380" y="3894"/>
                  </a:lnTo>
                  <a:lnTo>
                    <a:pt x="3366" y="4178"/>
                  </a:lnTo>
                  <a:lnTo>
                    <a:pt x="2494" y="4483"/>
                  </a:lnTo>
                  <a:lnTo>
                    <a:pt x="2109" y="4624"/>
                  </a:lnTo>
                  <a:lnTo>
                    <a:pt x="1744" y="4787"/>
                  </a:lnTo>
                  <a:lnTo>
                    <a:pt x="1420" y="4929"/>
                  </a:lnTo>
                  <a:lnTo>
                    <a:pt x="1136" y="5091"/>
                  </a:lnTo>
                  <a:lnTo>
                    <a:pt x="872" y="5253"/>
                  </a:lnTo>
                  <a:lnTo>
                    <a:pt x="629" y="5395"/>
                  </a:lnTo>
                  <a:lnTo>
                    <a:pt x="446" y="5557"/>
                  </a:lnTo>
                  <a:lnTo>
                    <a:pt x="284" y="5720"/>
                  </a:lnTo>
                  <a:lnTo>
                    <a:pt x="162" y="5882"/>
                  </a:lnTo>
                  <a:lnTo>
                    <a:pt x="61" y="6044"/>
                  </a:lnTo>
                  <a:lnTo>
                    <a:pt x="20" y="6206"/>
                  </a:lnTo>
                  <a:lnTo>
                    <a:pt x="0" y="6368"/>
                  </a:lnTo>
                  <a:lnTo>
                    <a:pt x="0" y="6368"/>
                  </a:lnTo>
                  <a:lnTo>
                    <a:pt x="20" y="6531"/>
                  </a:lnTo>
                  <a:lnTo>
                    <a:pt x="61" y="6693"/>
                  </a:lnTo>
                  <a:lnTo>
                    <a:pt x="162" y="6855"/>
                  </a:lnTo>
                  <a:lnTo>
                    <a:pt x="284" y="7017"/>
                  </a:lnTo>
                  <a:lnTo>
                    <a:pt x="446" y="7180"/>
                  </a:lnTo>
                  <a:lnTo>
                    <a:pt x="629" y="7342"/>
                  </a:lnTo>
                  <a:lnTo>
                    <a:pt x="872" y="7504"/>
                  </a:lnTo>
                  <a:lnTo>
                    <a:pt x="1136" y="7646"/>
                  </a:lnTo>
                  <a:lnTo>
                    <a:pt x="1420" y="7808"/>
                  </a:lnTo>
                  <a:lnTo>
                    <a:pt x="1744" y="7970"/>
                  </a:lnTo>
                  <a:lnTo>
                    <a:pt x="2109" y="8112"/>
                  </a:lnTo>
                  <a:lnTo>
                    <a:pt x="2494" y="8275"/>
                  </a:lnTo>
                  <a:lnTo>
                    <a:pt x="3366" y="8559"/>
                  </a:lnTo>
                  <a:lnTo>
                    <a:pt x="4380" y="8842"/>
                  </a:lnTo>
                  <a:lnTo>
                    <a:pt x="5475" y="9126"/>
                  </a:lnTo>
                  <a:lnTo>
                    <a:pt x="6712" y="9410"/>
                  </a:lnTo>
                  <a:lnTo>
                    <a:pt x="8051" y="9674"/>
                  </a:lnTo>
                  <a:lnTo>
                    <a:pt x="9511" y="9938"/>
                  </a:lnTo>
                  <a:lnTo>
                    <a:pt x="11052" y="10181"/>
                  </a:lnTo>
                  <a:lnTo>
                    <a:pt x="12715" y="10424"/>
                  </a:lnTo>
                  <a:lnTo>
                    <a:pt x="14459" y="10647"/>
                  </a:lnTo>
                  <a:lnTo>
                    <a:pt x="16304" y="10870"/>
                  </a:lnTo>
                  <a:lnTo>
                    <a:pt x="18231" y="11073"/>
                  </a:lnTo>
                  <a:lnTo>
                    <a:pt x="20259" y="11276"/>
                  </a:lnTo>
                  <a:lnTo>
                    <a:pt x="22347" y="11479"/>
                  </a:lnTo>
                  <a:lnTo>
                    <a:pt x="24538" y="11641"/>
                  </a:lnTo>
                  <a:lnTo>
                    <a:pt x="26789" y="11823"/>
                  </a:lnTo>
                  <a:lnTo>
                    <a:pt x="29121" y="11965"/>
                  </a:lnTo>
                  <a:lnTo>
                    <a:pt x="31514" y="12107"/>
                  </a:lnTo>
                  <a:lnTo>
                    <a:pt x="33988" y="12229"/>
                  </a:lnTo>
                  <a:lnTo>
                    <a:pt x="36522" y="12351"/>
                  </a:lnTo>
                  <a:lnTo>
                    <a:pt x="39098" y="12452"/>
                  </a:lnTo>
                  <a:lnTo>
                    <a:pt x="41734" y="12533"/>
                  </a:lnTo>
                  <a:lnTo>
                    <a:pt x="44431" y="12614"/>
                  </a:lnTo>
                  <a:lnTo>
                    <a:pt x="47169" y="12655"/>
                  </a:lnTo>
                  <a:lnTo>
                    <a:pt x="49967" y="12695"/>
                  </a:lnTo>
                  <a:lnTo>
                    <a:pt x="52786" y="12736"/>
                  </a:lnTo>
                  <a:lnTo>
                    <a:pt x="55645" y="12736"/>
                  </a:lnTo>
                  <a:lnTo>
                    <a:pt x="55645" y="12736"/>
                  </a:lnTo>
                  <a:lnTo>
                    <a:pt x="58505" y="12736"/>
                  </a:lnTo>
                  <a:lnTo>
                    <a:pt x="61344" y="12695"/>
                  </a:lnTo>
                  <a:lnTo>
                    <a:pt x="64122" y="12655"/>
                  </a:lnTo>
                  <a:lnTo>
                    <a:pt x="66860" y="12614"/>
                  </a:lnTo>
                  <a:lnTo>
                    <a:pt x="69557" y="12533"/>
                  </a:lnTo>
                  <a:lnTo>
                    <a:pt x="72193" y="12452"/>
                  </a:lnTo>
                  <a:lnTo>
                    <a:pt x="74789" y="12351"/>
                  </a:lnTo>
                  <a:lnTo>
                    <a:pt x="77303" y="12229"/>
                  </a:lnTo>
                  <a:lnTo>
                    <a:pt x="79777" y="12107"/>
                  </a:lnTo>
                  <a:lnTo>
                    <a:pt x="82170" y="11965"/>
                  </a:lnTo>
                  <a:lnTo>
                    <a:pt x="84502" y="11823"/>
                  </a:lnTo>
                  <a:lnTo>
                    <a:pt x="86774" y="11641"/>
                  </a:lnTo>
                  <a:lnTo>
                    <a:pt x="88943" y="11479"/>
                  </a:lnTo>
                  <a:lnTo>
                    <a:pt x="91052" y="11276"/>
                  </a:lnTo>
                  <a:lnTo>
                    <a:pt x="93080" y="11073"/>
                  </a:lnTo>
                  <a:lnTo>
                    <a:pt x="95007" y="10870"/>
                  </a:lnTo>
                  <a:lnTo>
                    <a:pt x="96852" y="10647"/>
                  </a:lnTo>
                  <a:lnTo>
                    <a:pt x="98596" y="10424"/>
                  </a:lnTo>
                  <a:lnTo>
                    <a:pt x="100239" y="10181"/>
                  </a:lnTo>
                  <a:lnTo>
                    <a:pt x="101800" y="9938"/>
                  </a:lnTo>
                  <a:lnTo>
                    <a:pt x="103240" y="9674"/>
                  </a:lnTo>
                  <a:lnTo>
                    <a:pt x="104578" y="9410"/>
                  </a:lnTo>
                  <a:lnTo>
                    <a:pt x="105815" y="9126"/>
                  </a:lnTo>
                  <a:lnTo>
                    <a:pt x="106931" y="8842"/>
                  </a:lnTo>
                  <a:lnTo>
                    <a:pt x="107924" y="8559"/>
                  </a:lnTo>
                  <a:lnTo>
                    <a:pt x="108796" y="8275"/>
                  </a:lnTo>
                  <a:lnTo>
                    <a:pt x="109202" y="8112"/>
                  </a:lnTo>
                  <a:lnTo>
                    <a:pt x="109547" y="7970"/>
                  </a:lnTo>
                  <a:lnTo>
                    <a:pt x="109871" y="7808"/>
                  </a:lnTo>
                  <a:lnTo>
                    <a:pt x="110175" y="7646"/>
                  </a:lnTo>
                  <a:lnTo>
                    <a:pt x="110439" y="7504"/>
                  </a:lnTo>
                  <a:lnTo>
                    <a:pt x="110662" y="7342"/>
                  </a:lnTo>
                  <a:lnTo>
                    <a:pt x="110865" y="7180"/>
                  </a:lnTo>
                  <a:lnTo>
                    <a:pt x="111007" y="7017"/>
                  </a:lnTo>
                  <a:lnTo>
                    <a:pt x="111149" y="6855"/>
                  </a:lnTo>
                  <a:lnTo>
                    <a:pt x="111230" y="6693"/>
                  </a:lnTo>
                  <a:lnTo>
                    <a:pt x="111291" y="6531"/>
                  </a:lnTo>
                  <a:lnTo>
                    <a:pt x="111311" y="6368"/>
                  </a:lnTo>
                  <a:lnTo>
                    <a:pt x="111311" y="6368"/>
                  </a:lnTo>
                  <a:lnTo>
                    <a:pt x="111291" y="6206"/>
                  </a:lnTo>
                  <a:lnTo>
                    <a:pt x="111230" y="6044"/>
                  </a:lnTo>
                  <a:lnTo>
                    <a:pt x="111149" y="5882"/>
                  </a:lnTo>
                  <a:lnTo>
                    <a:pt x="111007" y="5720"/>
                  </a:lnTo>
                  <a:lnTo>
                    <a:pt x="110865" y="5557"/>
                  </a:lnTo>
                  <a:lnTo>
                    <a:pt x="110662" y="5395"/>
                  </a:lnTo>
                  <a:lnTo>
                    <a:pt x="110439" y="5253"/>
                  </a:lnTo>
                  <a:lnTo>
                    <a:pt x="110175" y="5091"/>
                  </a:lnTo>
                  <a:lnTo>
                    <a:pt x="109871" y="4929"/>
                  </a:lnTo>
                  <a:lnTo>
                    <a:pt x="109547" y="4787"/>
                  </a:lnTo>
                  <a:lnTo>
                    <a:pt x="109202" y="4624"/>
                  </a:lnTo>
                  <a:lnTo>
                    <a:pt x="108796" y="4483"/>
                  </a:lnTo>
                  <a:lnTo>
                    <a:pt x="107924" y="4178"/>
                  </a:lnTo>
                  <a:lnTo>
                    <a:pt x="106931" y="3894"/>
                  </a:lnTo>
                  <a:lnTo>
                    <a:pt x="105815" y="3611"/>
                  </a:lnTo>
                  <a:lnTo>
                    <a:pt x="104578" y="3347"/>
                  </a:lnTo>
                  <a:lnTo>
                    <a:pt x="103240" y="3083"/>
                  </a:lnTo>
                  <a:lnTo>
                    <a:pt x="101800" y="2820"/>
                  </a:lnTo>
                  <a:lnTo>
                    <a:pt x="100239" y="2576"/>
                  </a:lnTo>
                  <a:lnTo>
                    <a:pt x="98596" y="2333"/>
                  </a:lnTo>
                  <a:lnTo>
                    <a:pt x="96852" y="2090"/>
                  </a:lnTo>
                  <a:lnTo>
                    <a:pt x="95007" y="1867"/>
                  </a:lnTo>
                  <a:lnTo>
                    <a:pt x="93080" y="1664"/>
                  </a:lnTo>
                  <a:lnTo>
                    <a:pt x="91052" y="1461"/>
                  </a:lnTo>
                  <a:lnTo>
                    <a:pt x="88943" y="1278"/>
                  </a:lnTo>
                  <a:lnTo>
                    <a:pt x="86774" y="1096"/>
                  </a:lnTo>
                  <a:lnTo>
                    <a:pt x="84502" y="934"/>
                  </a:lnTo>
                  <a:lnTo>
                    <a:pt x="82170" y="771"/>
                  </a:lnTo>
                  <a:lnTo>
                    <a:pt x="79777" y="630"/>
                  </a:lnTo>
                  <a:lnTo>
                    <a:pt x="77303" y="508"/>
                  </a:lnTo>
                  <a:lnTo>
                    <a:pt x="74789" y="406"/>
                  </a:lnTo>
                  <a:lnTo>
                    <a:pt x="72193" y="305"/>
                  </a:lnTo>
                  <a:lnTo>
                    <a:pt x="69557" y="204"/>
                  </a:lnTo>
                  <a:lnTo>
                    <a:pt x="66860" y="143"/>
                  </a:lnTo>
                  <a:lnTo>
                    <a:pt x="64122" y="82"/>
                  </a:lnTo>
                  <a:lnTo>
                    <a:pt x="61344" y="41"/>
                  </a:lnTo>
                  <a:lnTo>
                    <a:pt x="58505" y="21"/>
                  </a:lnTo>
                  <a:lnTo>
                    <a:pt x="5564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84"/>
            <p:cNvSpPr/>
            <p:nvPr/>
          </p:nvSpPr>
          <p:spPr>
            <a:xfrm>
              <a:off x="4654421" y="3935929"/>
              <a:ext cx="1201559" cy="187573"/>
            </a:xfrm>
            <a:custGeom>
              <a:rect b="b" l="l" r="r" t="t"/>
              <a:pathLst>
                <a:path extrusionOk="0" h="12188" w="78074">
                  <a:moveTo>
                    <a:pt x="37029" y="0"/>
                  </a:moveTo>
                  <a:lnTo>
                    <a:pt x="35042" y="41"/>
                  </a:lnTo>
                  <a:lnTo>
                    <a:pt x="33095" y="61"/>
                  </a:lnTo>
                  <a:lnTo>
                    <a:pt x="31169" y="122"/>
                  </a:lnTo>
                  <a:lnTo>
                    <a:pt x="29283" y="183"/>
                  </a:lnTo>
                  <a:lnTo>
                    <a:pt x="27417" y="284"/>
                  </a:lnTo>
                  <a:lnTo>
                    <a:pt x="25612" y="365"/>
                  </a:lnTo>
                  <a:lnTo>
                    <a:pt x="23848" y="487"/>
                  </a:lnTo>
                  <a:lnTo>
                    <a:pt x="22104" y="609"/>
                  </a:lnTo>
                  <a:lnTo>
                    <a:pt x="20421" y="730"/>
                  </a:lnTo>
                  <a:lnTo>
                    <a:pt x="18799" y="893"/>
                  </a:lnTo>
                  <a:lnTo>
                    <a:pt x="17217" y="1035"/>
                  </a:lnTo>
                  <a:lnTo>
                    <a:pt x="15676" y="1217"/>
                  </a:lnTo>
                  <a:lnTo>
                    <a:pt x="14195" y="1400"/>
                  </a:lnTo>
                  <a:lnTo>
                    <a:pt x="12776" y="1582"/>
                  </a:lnTo>
                  <a:lnTo>
                    <a:pt x="11437" y="1785"/>
                  </a:lnTo>
                  <a:lnTo>
                    <a:pt x="10139" y="1988"/>
                  </a:lnTo>
                  <a:lnTo>
                    <a:pt x="8902" y="2211"/>
                  </a:lnTo>
                  <a:lnTo>
                    <a:pt x="7747" y="2454"/>
                  </a:lnTo>
                  <a:lnTo>
                    <a:pt x="6672" y="2697"/>
                  </a:lnTo>
                  <a:lnTo>
                    <a:pt x="5638" y="2941"/>
                  </a:lnTo>
                  <a:lnTo>
                    <a:pt x="4705" y="3184"/>
                  </a:lnTo>
                  <a:lnTo>
                    <a:pt x="3853" y="3448"/>
                  </a:lnTo>
                  <a:lnTo>
                    <a:pt x="3062" y="3732"/>
                  </a:lnTo>
                  <a:lnTo>
                    <a:pt x="2373" y="3995"/>
                  </a:lnTo>
                  <a:lnTo>
                    <a:pt x="1744" y="4279"/>
                  </a:lnTo>
                  <a:lnTo>
                    <a:pt x="1217" y="4563"/>
                  </a:lnTo>
                  <a:lnTo>
                    <a:pt x="994" y="4725"/>
                  </a:lnTo>
                  <a:lnTo>
                    <a:pt x="791" y="4867"/>
                  </a:lnTo>
                  <a:lnTo>
                    <a:pt x="608" y="5009"/>
                  </a:lnTo>
                  <a:lnTo>
                    <a:pt x="446" y="5172"/>
                  </a:lnTo>
                  <a:lnTo>
                    <a:pt x="304" y="5313"/>
                  </a:lnTo>
                  <a:lnTo>
                    <a:pt x="203" y="5476"/>
                  </a:lnTo>
                  <a:lnTo>
                    <a:pt x="101" y="5618"/>
                  </a:lnTo>
                  <a:lnTo>
                    <a:pt x="41" y="5780"/>
                  </a:lnTo>
                  <a:lnTo>
                    <a:pt x="0" y="5942"/>
                  </a:lnTo>
                  <a:lnTo>
                    <a:pt x="0" y="6084"/>
                  </a:lnTo>
                  <a:lnTo>
                    <a:pt x="0" y="6246"/>
                  </a:lnTo>
                  <a:lnTo>
                    <a:pt x="41" y="6409"/>
                  </a:lnTo>
                  <a:lnTo>
                    <a:pt x="101" y="6571"/>
                  </a:lnTo>
                  <a:lnTo>
                    <a:pt x="203" y="6713"/>
                  </a:lnTo>
                  <a:lnTo>
                    <a:pt x="304" y="6875"/>
                  </a:lnTo>
                  <a:lnTo>
                    <a:pt x="446" y="7017"/>
                  </a:lnTo>
                  <a:lnTo>
                    <a:pt x="608" y="7179"/>
                  </a:lnTo>
                  <a:lnTo>
                    <a:pt x="791" y="7321"/>
                  </a:lnTo>
                  <a:lnTo>
                    <a:pt x="994" y="7463"/>
                  </a:lnTo>
                  <a:lnTo>
                    <a:pt x="1217" y="7625"/>
                  </a:lnTo>
                  <a:lnTo>
                    <a:pt x="1744" y="7909"/>
                  </a:lnTo>
                  <a:lnTo>
                    <a:pt x="2373" y="8193"/>
                  </a:lnTo>
                  <a:lnTo>
                    <a:pt x="3062" y="8457"/>
                  </a:lnTo>
                  <a:lnTo>
                    <a:pt x="3853" y="8741"/>
                  </a:lnTo>
                  <a:lnTo>
                    <a:pt x="4705" y="9004"/>
                  </a:lnTo>
                  <a:lnTo>
                    <a:pt x="5638" y="9248"/>
                  </a:lnTo>
                  <a:lnTo>
                    <a:pt x="6672" y="9491"/>
                  </a:lnTo>
                  <a:lnTo>
                    <a:pt x="7747" y="9734"/>
                  </a:lnTo>
                  <a:lnTo>
                    <a:pt x="8902" y="9978"/>
                  </a:lnTo>
                  <a:lnTo>
                    <a:pt x="10139" y="10201"/>
                  </a:lnTo>
                  <a:lnTo>
                    <a:pt x="11437" y="10403"/>
                  </a:lnTo>
                  <a:lnTo>
                    <a:pt x="12776" y="10606"/>
                  </a:lnTo>
                  <a:lnTo>
                    <a:pt x="14195" y="10789"/>
                  </a:lnTo>
                  <a:lnTo>
                    <a:pt x="15676" y="10971"/>
                  </a:lnTo>
                  <a:lnTo>
                    <a:pt x="17217" y="11154"/>
                  </a:lnTo>
                  <a:lnTo>
                    <a:pt x="18799" y="11296"/>
                  </a:lnTo>
                  <a:lnTo>
                    <a:pt x="20421" y="11458"/>
                  </a:lnTo>
                  <a:lnTo>
                    <a:pt x="22104" y="11580"/>
                  </a:lnTo>
                  <a:lnTo>
                    <a:pt x="23848" y="11701"/>
                  </a:lnTo>
                  <a:lnTo>
                    <a:pt x="25612" y="11823"/>
                  </a:lnTo>
                  <a:lnTo>
                    <a:pt x="27417" y="11904"/>
                  </a:lnTo>
                  <a:lnTo>
                    <a:pt x="29283" y="11985"/>
                  </a:lnTo>
                  <a:lnTo>
                    <a:pt x="31169" y="12066"/>
                  </a:lnTo>
                  <a:lnTo>
                    <a:pt x="33095" y="12107"/>
                  </a:lnTo>
                  <a:lnTo>
                    <a:pt x="35042" y="12147"/>
                  </a:lnTo>
                  <a:lnTo>
                    <a:pt x="37029" y="12188"/>
                  </a:lnTo>
                  <a:lnTo>
                    <a:pt x="41045" y="12188"/>
                  </a:lnTo>
                  <a:lnTo>
                    <a:pt x="43032" y="12147"/>
                  </a:lnTo>
                  <a:lnTo>
                    <a:pt x="44979" y="12107"/>
                  </a:lnTo>
                  <a:lnTo>
                    <a:pt x="46905" y="12066"/>
                  </a:lnTo>
                  <a:lnTo>
                    <a:pt x="48791" y="11985"/>
                  </a:lnTo>
                  <a:lnTo>
                    <a:pt x="50636" y="11904"/>
                  </a:lnTo>
                  <a:lnTo>
                    <a:pt x="52462" y="11823"/>
                  </a:lnTo>
                  <a:lnTo>
                    <a:pt x="54226" y="11701"/>
                  </a:lnTo>
                  <a:lnTo>
                    <a:pt x="55970" y="11580"/>
                  </a:lnTo>
                  <a:lnTo>
                    <a:pt x="57653" y="11458"/>
                  </a:lnTo>
                  <a:lnTo>
                    <a:pt x="59275" y="11296"/>
                  </a:lnTo>
                  <a:lnTo>
                    <a:pt x="60857" y="11154"/>
                  </a:lnTo>
                  <a:lnTo>
                    <a:pt x="62398" y="10971"/>
                  </a:lnTo>
                  <a:lnTo>
                    <a:pt x="63879" y="10789"/>
                  </a:lnTo>
                  <a:lnTo>
                    <a:pt x="65278" y="10606"/>
                  </a:lnTo>
                  <a:lnTo>
                    <a:pt x="66637" y="10403"/>
                  </a:lnTo>
                  <a:lnTo>
                    <a:pt x="67934" y="10201"/>
                  </a:lnTo>
                  <a:lnTo>
                    <a:pt x="69171" y="9978"/>
                  </a:lnTo>
                  <a:lnTo>
                    <a:pt x="70327" y="9734"/>
                  </a:lnTo>
                  <a:lnTo>
                    <a:pt x="71402" y="9491"/>
                  </a:lnTo>
                  <a:lnTo>
                    <a:pt x="72436" y="9248"/>
                  </a:lnTo>
                  <a:lnTo>
                    <a:pt x="73369" y="9004"/>
                  </a:lnTo>
                  <a:lnTo>
                    <a:pt x="74221" y="8741"/>
                  </a:lnTo>
                  <a:lnTo>
                    <a:pt x="75012" y="8457"/>
                  </a:lnTo>
                  <a:lnTo>
                    <a:pt x="75701" y="8193"/>
                  </a:lnTo>
                  <a:lnTo>
                    <a:pt x="76330" y="7909"/>
                  </a:lnTo>
                  <a:lnTo>
                    <a:pt x="76857" y="7625"/>
                  </a:lnTo>
                  <a:lnTo>
                    <a:pt x="77080" y="7463"/>
                  </a:lnTo>
                  <a:lnTo>
                    <a:pt x="77283" y="7321"/>
                  </a:lnTo>
                  <a:lnTo>
                    <a:pt x="77465" y="7179"/>
                  </a:lnTo>
                  <a:lnTo>
                    <a:pt x="77628" y="7017"/>
                  </a:lnTo>
                  <a:lnTo>
                    <a:pt x="77770" y="6875"/>
                  </a:lnTo>
                  <a:lnTo>
                    <a:pt x="77871" y="6713"/>
                  </a:lnTo>
                  <a:lnTo>
                    <a:pt x="77972" y="6571"/>
                  </a:lnTo>
                  <a:lnTo>
                    <a:pt x="78033" y="6409"/>
                  </a:lnTo>
                  <a:lnTo>
                    <a:pt x="78074" y="6246"/>
                  </a:lnTo>
                  <a:lnTo>
                    <a:pt x="78074" y="6084"/>
                  </a:lnTo>
                  <a:lnTo>
                    <a:pt x="78074" y="5942"/>
                  </a:lnTo>
                  <a:lnTo>
                    <a:pt x="78033" y="5780"/>
                  </a:lnTo>
                  <a:lnTo>
                    <a:pt x="77972" y="5618"/>
                  </a:lnTo>
                  <a:lnTo>
                    <a:pt x="77871" y="5476"/>
                  </a:lnTo>
                  <a:lnTo>
                    <a:pt x="77770" y="5313"/>
                  </a:lnTo>
                  <a:lnTo>
                    <a:pt x="77628" y="5172"/>
                  </a:lnTo>
                  <a:lnTo>
                    <a:pt x="77465" y="5009"/>
                  </a:lnTo>
                  <a:lnTo>
                    <a:pt x="77283" y="4867"/>
                  </a:lnTo>
                  <a:lnTo>
                    <a:pt x="77080" y="4725"/>
                  </a:lnTo>
                  <a:lnTo>
                    <a:pt x="76857" y="4563"/>
                  </a:lnTo>
                  <a:lnTo>
                    <a:pt x="76330" y="4279"/>
                  </a:lnTo>
                  <a:lnTo>
                    <a:pt x="75701" y="3995"/>
                  </a:lnTo>
                  <a:lnTo>
                    <a:pt x="75012" y="3732"/>
                  </a:lnTo>
                  <a:lnTo>
                    <a:pt x="74221" y="3448"/>
                  </a:lnTo>
                  <a:lnTo>
                    <a:pt x="73369" y="3184"/>
                  </a:lnTo>
                  <a:lnTo>
                    <a:pt x="72436" y="2941"/>
                  </a:lnTo>
                  <a:lnTo>
                    <a:pt x="71402" y="2697"/>
                  </a:lnTo>
                  <a:lnTo>
                    <a:pt x="70327" y="2454"/>
                  </a:lnTo>
                  <a:lnTo>
                    <a:pt x="69171" y="2211"/>
                  </a:lnTo>
                  <a:lnTo>
                    <a:pt x="67934" y="1988"/>
                  </a:lnTo>
                  <a:lnTo>
                    <a:pt x="66637" y="1785"/>
                  </a:lnTo>
                  <a:lnTo>
                    <a:pt x="65278" y="1582"/>
                  </a:lnTo>
                  <a:lnTo>
                    <a:pt x="63879" y="1400"/>
                  </a:lnTo>
                  <a:lnTo>
                    <a:pt x="62398" y="1217"/>
                  </a:lnTo>
                  <a:lnTo>
                    <a:pt x="60857" y="1035"/>
                  </a:lnTo>
                  <a:lnTo>
                    <a:pt x="59275" y="893"/>
                  </a:lnTo>
                  <a:lnTo>
                    <a:pt x="57653" y="730"/>
                  </a:lnTo>
                  <a:lnTo>
                    <a:pt x="55970" y="609"/>
                  </a:lnTo>
                  <a:lnTo>
                    <a:pt x="54226" y="487"/>
                  </a:lnTo>
                  <a:lnTo>
                    <a:pt x="52462" y="365"/>
                  </a:lnTo>
                  <a:lnTo>
                    <a:pt x="50636" y="284"/>
                  </a:lnTo>
                  <a:lnTo>
                    <a:pt x="48791" y="183"/>
                  </a:lnTo>
                  <a:lnTo>
                    <a:pt x="46905" y="122"/>
                  </a:lnTo>
                  <a:lnTo>
                    <a:pt x="44979" y="61"/>
                  </a:lnTo>
                  <a:lnTo>
                    <a:pt x="43032" y="41"/>
                  </a:lnTo>
                  <a:lnTo>
                    <a:pt x="4104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84"/>
            <p:cNvSpPr/>
            <p:nvPr/>
          </p:nvSpPr>
          <p:spPr>
            <a:xfrm>
              <a:off x="7045824" y="1353997"/>
              <a:ext cx="709089" cy="709089"/>
            </a:xfrm>
            <a:custGeom>
              <a:rect b="b" l="l" r="r" t="t"/>
              <a:pathLst>
                <a:path extrusionOk="0" h="34819" w="34819">
                  <a:moveTo>
                    <a:pt x="17420" y="0"/>
                  </a:moveTo>
                  <a:lnTo>
                    <a:pt x="16527" y="20"/>
                  </a:lnTo>
                  <a:lnTo>
                    <a:pt x="15635" y="81"/>
                  </a:lnTo>
                  <a:lnTo>
                    <a:pt x="14763" y="203"/>
                  </a:lnTo>
                  <a:lnTo>
                    <a:pt x="13911" y="345"/>
                  </a:lnTo>
                  <a:lnTo>
                    <a:pt x="13060" y="548"/>
                  </a:lnTo>
                  <a:lnTo>
                    <a:pt x="12228" y="791"/>
                  </a:lnTo>
                  <a:lnTo>
                    <a:pt x="11417" y="1055"/>
                  </a:lnTo>
                  <a:lnTo>
                    <a:pt x="10626" y="1359"/>
                  </a:lnTo>
                  <a:lnTo>
                    <a:pt x="9856" y="1724"/>
                  </a:lnTo>
                  <a:lnTo>
                    <a:pt x="9105" y="2109"/>
                  </a:lnTo>
                  <a:lnTo>
                    <a:pt x="8375" y="2515"/>
                  </a:lnTo>
                  <a:lnTo>
                    <a:pt x="7686" y="2981"/>
                  </a:lnTo>
                  <a:lnTo>
                    <a:pt x="6996" y="3468"/>
                  </a:lnTo>
                  <a:lnTo>
                    <a:pt x="6347" y="3975"/>
                  </a:lnTo>
                  <a:lnTo>
                    <a:pt x="5699" y="4522"/>
                  </a:lnTo>
                  <a:lnTo>
                    <a:pt x="5110" y="5090"/>
                  </a:lnTo>
                  <a:lnTo>
                    <a:pt x="4522" y="5698"/>
                  </a:lnTo>
                  <a:lnTo>
                    <a:pt x="3975" y="6327"/>
                  </a:lnTo>
                  <a:lnTo>
                    <a:pt x="3468" y="6996"/>
                  </a:lnTo>
                  <a:lnTo>
                    <a:pt x="2981" y="7686"/>
                  </a:lnTo>
                  <a:lnTo>
                    <a:pt x="2515" y="8375"/>
                  </a:lnTo>
                  <a:lnTo>
                    <a:pt x="2109" y="9105"/>
                  </a:lnTo>
                  <a:lnTo>
                    <a:pt x="1724" y="9856"/>
                  </a:lnTo>
                  <a:lnTo>
                    <a:pt x="1379" y="10626"/>
                  </a:lnTo>
                  <a:lnTo>
                    <a:pt x="1055" y="11417"/>
                  </a:lnTo>
                  <a:lnTo>
                    <a:pt x="791" y="12228"/>
                  </a:lnTo>
                  <a:lnTo>
                    <a:pt x="548" y="13060"/>
                  </a:lnTo>
                  <a:lnTo>
                    <a:pt x="365" y="13911"/>
                  </a:lnTo>
                  <a:lnTo>
                    <a:pt x="203" y="14763"/>
                  </a:lnTo>
                  <a:lnTo>
                    <a:pt x="102" y="15635"/>
                  </a:lnTo>
                  <a:lnTo>
                    <a:pt x="20" y="16507"/>
                  </a:lnTo>
                  <a:lnTo>
                    <a:pt x="0" y="17420"/>
                  </a:lnTo>
                  <a:lnTo>
                    <a:pt x="20" y="18312"/>
                  </a:lnTo>
                  <a:lnTo>
                    <a:pt x="102" y="19184"/>
                  </a:lnTo>
                  <a:lnTo>
                    <a:pt x="203" y="20056"/>
                  </a:lnTo>
                  <a:lnTo>
                    <a:pt x="365" y="20928"/>
                  </a:lnTo>
                  <a:lnTo>
                    <a:pt x="548" y="21759"/>
                  </a:lnTo>
                  <a:lnTo>
                    <a:pt x="791" y="22591"/>
                  </a:lnTo>
                  <a:lnTo>
                    <a:pt x="1055" y="23402"/>
                  </a:lnTo>
                  <a:lnTo>
                    <a:pt x="1379" y="24193"/>
                  </a:lnTo>
                  <a:lnTo>
                    <a:pt x="1724" y="24963"/>
                  </a:lnTo>
                  <a:lnTo>
                    <a:pt x="2109" y="25714"/>
                  </a:lnTo>
                  <a:lnTo>
                    <a:pt x="2515" y="26444"/>
                  </a:lnTo>
                  <a:lnTo>
                    <a:pt x="2981" y="27153"/>
                  </a:lnTo>
                  <a:lnTo>
                    <a:pt x="3468" y="27823"/>
                  </a:lnTo>
                  <a:lnTo>
                    <a:pt x="3975" y="28492"/>
                  </a:lnTo>
                  <a:lnTo>
                    <a:pt x="4522" y="29120"/>
                  </a:lnTo>
                  <a:lnTo>
                    <a:pt x="5110" y="29729"/>
                  </a:lnTo>
                  <a:lnTo>
                    <a:pt x="5699" y="30297"/>
                  </a:lnTo>
                  <a:lnTo>
                    <a:pt x="6347" y="30844"/>
                  </a:lnTo>
                  <a:lnTo>
                    <a:pt x="6996" y="31371"/>
                  </a:lnTo>
                  <a:lnTo>
                    <a:pt x="7686" y="31858"/>
                  </a:lnTo>
                  <a:lnTo>
                    <a:pt x="8375" y="32304"/>
                  </a:lnTo>
                  <a:lnTo>
                    <a:pt x="9105" y="32730"/>
                  </a:lnTo>
                  <a:lnTo>
                    <a:pt x="9856" y="33115"/>
                  </a:lnTo>
                  <a:lnTo>
                    <a:pt x="10626" y="33460"/>
                  </a:lnTo>
                  <a:lnTo>
                    <a:pt x="11417" y="33764"/>
                  </a:lnTo>
                  <a:lnTo>
                    <a:pt x="12228" y="34048"/>
                  </a:lnTo>
                  <a:lnTo>
                    <a:pt x="13060" y="34271"/>
                  </a:lnTo>
                  <a:lnTo>
                    <a:pt x="13911" y="34474"/>
                  </a:lnTo>
                  <a:lnTo>
                    <a:pt x="14763" y="34616"/>
                  </a:lnTo>
                  <a:lnTo>
                    <a:pt x="15635" y="34738"/>
                  </a:lnTo>
                  <a:lnTo>
                    <a:pt x="16527" y="34799"/>
                  </a:lnTo>
                  <a:lnTo>
                    <a:pt x="17420" y="34819"/>
                  </a:lnTo>
                  <a:lnTo>
                    <a:pt x="18312" y="34799"/>
                  </a:lnTo>
                  <a:lnTo>
                    <a:pt x="19204" y="34738"/>
                  </a:lnTo>
                  <a:lnTo>
                    <a:pt x="20056" y="34616"/>
                  </a:lnTo>
                  <a:lnTo>
                    <a:pt x="20928" y="34474"/>
                  </a:lnTo>
                  <a:lnTo>
                    <a:pt x="21759" y="34271"/>
                  </a:lnTo>
                  <a:lnTo>
                    <a:pt x="22591" y="34048"/>
                  </a:lnTo>
                  <a:lnTo>
                    <a:pt x="23402" y="33764"/>
                  </a:lnTo>
                  <a:lnTo>
                    <a:pt x="24193" y="33460"/>
                  </a:lnTo>
                  <a:lnTo>
                    <a:pt x="24963" y="33115"/>
                  </a:lnTo>
                  <a:lnTo>
                    <a:pt x="25714" y="32730"/>
                  </a:lnTo>
                  <a:lnTo>
                    <a:pt x="26444" y="32304"/>
                  </a:lnTo>
                  <a:lnTo>
                    <a:pt x="27154" y="31858"/>
                  </a:lnTo>
                  <a:lnTo>
                    <a:pt x="27823" y="31371"/>
                  </a:lnTo>
                  <a:lnTo>
                    <a:pt x="28492" y="30844"/>
                  </a:lnTo>
                  <a:lnTo>
                    <a:pt x="29121" y="30297"/>
                  </a:lnTo>
                  <a:lnTo>
                    <a:pt x="29729" y="29729"/>
                  </a:lnTo>
                  <a:lnTo>
                    <a:pt x="30297" y="29120"/>
                  </a:lnTo>
                  <a:lnTo>
                    <a:pt x="30844" y="28492"/>
                  </a:lnTo>
                  <a:lnTo>
                    <a:pt x="31372" y="27823"/>
                  </a:lnTo>
                  <a:lnTo>
                    <a:pt x="31858" y="27153"/>
                  </a:lnTo>
                  <a:lnTo>
                    <a:pt x="32304" y="26444"/>
                  </a:lnTo>
                  <a:lnTo>
                    <a:pt x="32730" y="25714"/>
                  </a:lnTo>
                  <a:lnTo>
                    <a:pt x="33116" y="24963"/>
                  </a:lnTo>
                  <a:lnTo>
                    <a:pt x="33460" y="24193"/>
                  </a:lnTo>
                  <a:lnTo>
                    <a:pt x="33765" y="23402"/>
                  </a:lnTo>
                  <a:lnTo>
                    <a:pt x="34048" y="22591"/>
                  </a:lnTo>
                  <a:lnTo>
                    <a:pt x="34271" y="21759"/>
                  </a:lnTo>
                  <a:lnTo>
                    <a:pt x="34474" y="20928"/>
                  </a:lnTo>
                  <a:lnTo>
                    <a:pt x="34616" y="20056"/>
                  </a:lnTo>
                  <a:lnTo>
                    <a:pt x="34738" y="19184"/>
                  </a:lnTo>
                  <a:lnTo>
                    <a:pt x="34799" y="18312"/>
                  </a:lnTo>
                  <a:lnTo>
                    <a:pt x="34819" y="17420"/>
                  </a:lnTo>
                  <a:lnTo>
                    <a:pt x="34799" y="16507"/>
                  </a:lnTo>
                  <a:lnTo>
                    <a:pt x="34738" y="15635"/>
                  </a:lnTo>
                  <a:lnTo>
                    <a:pt x="34616" y="14763"/>
                  </a:lnTo>
                  <a:lnTo>
                    <a:pt x="34474" y="13911"/>
                  </a:lnTo>
                  <a:lnTo>
                    <a:pt x="34271" y="13060"/>
                  </a:lnTo>
                  <a:lnTo>
                    <a:pt x="34048" y="12228"/>
                  </a:lnTo>
                  <a:lnTo>
                    <a:pt x="33765" y="11417"/>
                  </a:lnTo>
                  <a:lnTo>
                    <a:pt x="33460" y="10626"/>
                  </a:lnTo>
                  <a:lnTo>
                    <a:pt x="33116" y="9856"/>
                  </a:lnTo>
                  <a:lnTo>
                    <a:pt x="32730" y="9105"/>
                  </a:lnTo>
                  <a:lnTo>
                    <a:pt x="32304" y="8375"/>
                  </a:lnTo>
                  <a:lnTo>
                    <a:pt x="31858" y="7686"/>
                  </a:lnTo>
                  <a:lnTo>
                    <a:pt x="31372" y="6996"/>
                  </a:lnTo>
                  <a:lnTo>
                    <a:pt x="30844" y="6327"/>
                  </a:lnTo>
                  <a:lnTo>
                    <a:pt x="30297" y="5698"/>
                  </a:lnTo>
                  <a:lnTo>
                    <a:pt x="29729" y="5090"/>
                  </a:lnTo>
                  <a:lnTo>
                    <a:pt x="29121" y="4522"/>
                  </a:lnTo>
                  <a:lnTo>
                    <a:pt x="28492" y="3975"/>
                  </a:lnTo>
                  <a:lnTo>
                    <a:pt x="27823" y="3468"/>
                  </a:lnTo>
                  <a:lnTo>
                    <a:pt x="27154" y="2981"/>
                  </a:lnTo>
                  <a:lnTo>
                    <a:pt x="26444" y="2515"/>
                  </a:lnTo>
                  <a:lnTo>
                    <a:pt x="25714" y="2109"/>
                  </a:lnTo>
                  <a:lnTo>
                    <a:pt x="24963" y="1724"/>
                  </a:lnTo>
                  <a:lnTo>
                    <a:pt x="24193" y="1359"/>
                  </a:lnTo>
                  <a:lnTo>
                    <a:pt x="23402" y="1055"/>
                  </a:lnTo>
                  <a:lnTo>
                    <a:pt x="22591" y="791"/>
                  </a:lnTo>
                  <a:lnTo>
                    <a:pt x="21759" y="548"/>
                  </a:lnTo>
                  <a:lnTo>
                    <a:pt x="20928" y="345"/>
                  </a:lnTo>
                  <a:lnTo>
                    <a:pt x="20056" y="203"/>
                  </a:lnTo>
                  <a:lnTo>
                    <a:pt x="19204" y="81"/>
                  </a:lnTo>
                  <a:lnTo>
                    <a:pt x="18312" y="20"/>
                  </a:lnTo>
                  <a:lnTo>
                    <a:pt x="17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84"/>
            <p:cNvSpPr/>
            <p:nvPr/>
          </p:nvSpPr>
          <p:spPr>
            <a:xfrm>
              <a:off x="7110645" y="1418821"/>
              <a:ext cx="579445" cy="579445"/>
            </a:xfrm>
            <a:custGeom>
              <a:rect b="b" l="l" r="r" t="t"/>
              <a:pathLst>
                <a:path extrusionOk="0" h="28453" w="28453">
                  <a:moveTo>
                    <a:pt x="14237" y="1"/>
                  </a:moveTo>
                  <a:lnTo>
                    <a:pt x="13507" y="21"/>
                  </a:lnTo>
                  <a:lnTo>
                    <a:pt x="12777" y="82"/>
                  </a:lnTo>
                  <a:lnTo>
                    <a:pt x="12067" y="163"/>
                  </a:lnTo>
                  <a:lnTo>
                    <a:pt x="11357" y="285"/>
                  </a:lnTo>
                  <a:lnTo>
                    <a:pt x="10668" y="447"/>
                  </a:lnTo>
                  <a:lnTo>
                    <a:pt x="9998" y="650"/>
                  </a:lnTo>
                  <a:lnTo>
                    <a:pt x="9350" y="873"/>
                  </a:lnTo>
                  <a:lnTo>
                    <a:pt x="8701" y="1116"/>
                  </a:lnTo>
                  <a:lnTo>
                    <a:pt x="8072" y="1400"/>
                  </a:lnTo>
                  <a:lnTo>
                    <a:pt x="7443" y="1724"/>
                  </a:lnTo>
                  <a:lnTo>
                    <a:pt x="6855" y="2069"/>
                  </a:lnTo>
                  <a:lnTo>
                    <a:pt x="6287" y="2434"/>
                  </a:lnTo>
                  <a:lnTo>
                    <a:pt x="5720" y="2840"/>
                  </a:lnTo>
                  <a:lnTo>
                    <a:pt x="5192" y="3245"/>
                  </a:lnTo>
                  <a:lnTo>
                    <a:pt x="4665" y="3692"/>
                  </a:lnTo>
                  <a:lnTo>
                    <a:pt x="4178" y="4178"/>
                  </a:lnTo>
                  <a:lnTo>
                    <a:pt x="3712" y="4665"/>
                  </a:lnTo>
                  <a:lnTo>
                    <a:pt x="3246" y="5172"/>
                  </a:lnTo>
                  <a:lnTo>
                    <a:pt x="2840" y="5719"/>
                  </a:lnTo>
                  <a:lnTo>
                    <a:pt x="2434" y="6267"/>
                  </a:lnTo>
                  <a:lnTo>
                    <a:pt x="2069" y="6855"/>
                  </a:lnTo>
                  <a:lnTo>
                    <a:pt x="1725" y="7443"/>
                  </a:lnTo>
                  <a:lnTo>
                    <a:pt x="1400" y="8072"/>
                  </a:lnTo>
                  <a:lnTo>
                    <a:pt x="1116" y="8700"/>
                  </a:lnTo>
                  <a:lnTo>
                    <a:pt x="873" y="9329"/>
                  </a:lnTo>
                  <a:lnTo>
                    <a:pt x="650" y="9998"/>
                  </a:lnTo>
                  <a:lnTo>
                    <a:pt x="447" y="10667"/>
                  </a:lnTo>
                  <a:lnTo>
                    <a:pt x="305" y="11357"/>
                  </a:lnTo>
                  <a:lnTo>
                    <a:pt x="163" y="12067"/>
                  </a:lnTo>
                  <a:lnTo>
                    <a:pt x="82" y="12776"/>
                  </a:lnTo>
                  <a:lnTo>
                    <a:pt x="21" y="13507"/>
                  </a:lnTo>
                  <a:lnTo>
                    <a:pt x="1" y="14237"/>
                  </a:lnTo>
                  <a:lnTo>
                    <a:pt x="21" y="14967"/>
                  </a:lnTo>
                  <a:lnTo>
                    <a:pt x="82" y="15676"/>
                  </a:lnTo>
                  <a:lnTo>
                    <a:pt x="163" y="16386"/>
                  </a:lnTo>
                  <a:lnTo>
                    <a:pt x="305" y="17096"/>
                  </a:lnTo>
                  <a:lnTo>
                    <a:pt x="447" y="17785"/>
                  </a:lnTo>
                  <a:lnTo>
                    <a:pt x="650" y="18455"/>
                  </a:lnTo>
                  <a:lnTo>
                    <a:pt x="873" y="19124"/>
                  </a:lnTo>
                  <a:lnTo>
                    <a:pt x="1116" y="19773"/>
                  </a:lnTo>
                  <a:lnTo>
                    <a:pt x="1400" y="20401"/>
                  </a:lnTo>
                  <a:lnTo>
                    <a:pt x="1725" y="21010"/>
                  </a:lnTo>
                  <a:lnTo>
                    <a:pt x="2069" y="21598"/>
                  </a:lnTo>
                  <a:lnTo>
                    <a:pt x="2434" y="22186"/>
                  </a:lnTo>
                  <a:lnTo>
                    <a:pt x="2840" y="22733"/>
                  </a:lnTo>
                  <a:lnTo>
                    <a:pt x="3246" y="23281"/>
                  </a:lnTo>
                  <a:lnTo>
                    <a:pt x="3712" y="23788"/>
                  </a:lnTo>
                  <a:lnTo>
                    <a:pt x="4178" y="24295"/>
                  </a:lnTo>
                  <a:lnTo>
                    <a:pt x="4665" y="24761"/>
                  </a:lnTo>
                  <a:lnTo>
                    <a:pt x="5192" y="25207"/>
                  </a:lnTo>
                  <a:lnTo>
                    <a:pt x="5720" y="25633"/>
                  </a:lnTo>
                  <a:lnTo>
                    <a:pt x="6287" y="26019"/>
                  </a:lnTo>
                  <a:lnTo>
                    <a:pt x="6855" y="26384"/>
                  </a:lnTo>
                  <a:lnTo>
                    <a:pt x="7443" y="26728"/>
                  </a:lnTo>
                  <a:lnTo>
                    <a:pt x="8072" y="27053"/>
                  </a:lnTo>
                  <a:lnTo>
                    <a:pt x="8701" y="27337"/>
                  </a:lnTo>
                  <a:lnTo>
                    <a:pt x="9350" y="27580"/>
                  </a:lnTo>
                  <a:lnTo>
                    <a:pt x="9998" y="27803"/>
                  </a:lnTo>
                  <a:lnTo>
                    <a:pt x="10668" y="28006"/>
                  </a:lnTo>
                  <a:lnTo>
                    <a:pt x="11357" y="28168"/>
                  </a:lnTo>
                  <a:lnTo>
                    <a:pt x="12067" y="28290"/>
                  </a:lnTo>
                  <a:lnTo>
                    <a:pt x="12777" y="28371"/>
                  </a:lnTo>
                  <a:lnTo>
                    <a:pt x="13507" y="28432"/>
                  </a:lnTo>
                  <a:lnTo>
                    <a:pt x="14237" y="28452"/>
                  </a:lnTo>
                  <a:lnTo>
                    <a:pt x="14967" y="28432"/>
                  </a:lnTo>
                  <a:lnTo>
                    <a:pt x="15677" y="28371"/>
                  </a:lnTo>
                  <a:lnTo>
                    <a:pt x="16407" y="28290"/>
                  </a:lnTo>
                  <a:lnTo>
                    <a:pt x="17096" y="28168"/>
                  </a:lnTo>
                  <a:lnTo>
                    <a:pt x="17786" y="28006"/>
                  </a:lnTo>
                  <a:lnTo>
                    <a:pt x="18455" y="27803"/>
                  </a:lnTo>
                  <a:lnTo>
                    <a:pt x="19124" y="27580"/>
                  </a:lnTo>
                  <a:lnTo>
                    <a:pt x="19773" y="27337"/>
                  </a:lnTo>
                  <a:lnTo>
                    <a:pt x="20402" y="27053"/>
                  </a:lnTo>
                  <a:lnTo>
                    <a:pt x="21010" y="26728"/>
                  </a:lnTo>
                  <a:lnTo>
                    <a:pt x="21598" y="26384"/>
                  </a:lnTo>
                  <a:lnTo>
                    <a:pt x="22186" y="26019"/>
                  </a:lnTo>
                  <a:lnTo>
                    <a:pt x="22734" y="25633"/>
                  </a:lnTo>
                  <a:lnTo>
                    <a:pt x="23281" y="25207"/>
                  </a:lnTo>
                  <a:lnTo>
                    <a:pt x="23788" y="24761"/>
                  </a:lnTo>
                  <a:lnTo>
                    <a:pt x="24295" y="24295"/>
                  </a:lnTo>
                  <a:lnTo>
                    <a:pt x="24761" y="23788"/>
                  </a:lnTo>
                  <a:lnTo>
                    <a:pt x="25208" y="23281"/>
                  </a:lnTo>
                  <a:lnTo>
                    <a:pt x="25633" y="22733"/>
                  </a:lnTo>
                  <a:lnTo>
                    <a:pt x="26019" y="22186"/>
                  </a:lnTo>
                  <a:lnTo>
                    <a:pt x="26404" y="21598"/>
                  </a:lnTo>
                  <a:lnTo>
                    <a:pt x="26729" y="21010"/>
                  </a:lnTo>
                  <a:lnTo>
                    <a:pt x="27053" y="20401"/>
                  </a:lnTo>
                  <a:lnTo>
                    <a:pt x="27337" y="19773"/>
                  </a:lnTo>
                  <a:lnTo>
                    <a:pt x="27601" y="19124"/>
                  </a:lnTo>
                  <a:lnTo>
                    <a:pt x="27824" y="18455"/>
                  </a:lnTo>
                  <a:lnTo>
                    <a:pt x="28006" y="17785"/>
                  </a:lnTo>
                  <a:lnTo>
                    <a:pt x="28168" y="17096"/>
                  </a:lnTo>
                  <a:lnTo>
                    <a:pt x="28290" y="16386"/>
                  </a:lnTo>
                  <a:lnTo>
                    <a:pt x="28371" y="15676"/>
                  </a:lnTo>
                  <a:lnTo>
                    <a:pt x="28432" y="14967"/>
                  </a:lnTo>
                  <a:lnTo>
                    <a:pt x="28452" y="14237"/>
                  </a:lnTo>
                  <a:lnTo>
                    <a:pt x="28432" y="13507"/>
                  </a:lnTo>
                  <a:lnTo>
                    <a:pt x="28371" y="12776"/>
                  </a:lnTo>
                  <a:lnTo>
                    <a:pt x="28290" y="12067"/>
                  </a:lnTo>
                  <a:lnTo>
                    <a:pt x="28168" y="11357"/>
                  </a:lnTo>
                  <a:lnTo>
                    <a:pt x="28006" y="10667"/>
                  </a:lnTo>
                  <a:lnTo>
                    <a:pt x="27824" y="9998"/>
                  </a:lnTo>
                  <a:lnTo>
                    <a:pt x="27601" y="9329"/>
                  </a:lnTo>
                  <a:lnTo>
                    <a:pt x="27337" y="8700"/>
                  </a:lnTo>
                  <a:lnTo>
                    <a:pt x="27053" y="8072"/>
                  </a:lnTo>
                  <a:lnTo>
                    <a:pt x="26729" y="7443"/>
                  </a:lnTo>
                  <a:lnTo>
                    <a:pt x="26404" y="6855"/>
                  </a:lnTo>
                  <a:lnTo>
                    <a:pt x="26019" y="6267"/>
                  </a:lnTo>
                  <a:lnTo>
                    <a:pt x="25633" y="5719"/>
                  </a:lnTo>
                  <a:lnTo>
                    <a:pt x="25208" y="5172"/>
                  </a:lnTo>
                  <a:lnTo>
                    <a:pt x="24761" y="4665"/>
                  </a:lnTo>
                  <a:lnTo>
                    <a:pt x="24295" y="4178"/>
                  </a:lnTo>
                  <a:lnTo>
                    <a:pt x="23788" y="3692"/>
                  </a:lnTo>
                  <a:lnTo>
                    <a:pt x="23281" y="3245"/>
                  </a:lnTo>
                  <a:lnTo>
                    <a:pt x="22734" y="2840"/>
                  </a:lnTo>
                  <a:lnTo>
                    <a:pt x="22186" y="2434"/>
                  </a:lnTo>
                  <a:lnTo>
                    <a:pt x="21598" y="2069"/>
                  </a:lnTo>
                  <a:lnTo>
                    <a:pt x="21010" y="1724"/>
                  </a:lnTo>
                  <a:lnTo>
                    <a:pt x="20402" y="1400"/>
                  </a:lnTo>
                  <a:lnTo>
                    <a:pt x="19773" y="1116"/>
                  </a:lnTo>
                  <a:lnTo>
                    <a:pt x="19124" y="873"/>
                  </a:lnTo>
                  <a:lnTo>
                    <a:pt x="18455" y="650"/>
                  </a:lnTo>
                  <a:lnTo>
                    <a:pt x="17786" y="447"/>
                  </a:lnTo>
                  <a:lnTo>
                    <a:pt x="17096" y="285"/>
                  </a:lnTo>
                  <a:lnTo>
                    <a:pt x="16407" y="163"/>
                  </a:lnTo>
                  <a:lnTo>
                    <a:pt x="15677" y="82"/>
                  </a:lnTo>
                  <a:lnTo>
                    <a:pt x="14967" y="21"/>
                  </a:lnTo>
                  <a:lnTo>
                    <a:pt x="14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84"/>
            <p:cNvSpPr/>
            <p:nvPr/>
          </p:nvSpPr>
          <p:spPr>
            <a:xfrm>
              <a:off x="7383225" y="1468798"/>
              <a:ext cx="161902" cy="277534"/>
            </a:xfrm>
            <a:custGeom>
              <a:rect b="b" l="l" r="r" t="t"/>
              <a:pathLst>
                <a:path extrusionOk="0" h="13628" w="7950">
                  <a:moveTo>
                    <a:pt x="669" y="1"/>
                  </a:moveTo>
                  <a:lnTo>
                    <a:pt x="527" y="61"/>
                  </a:lnTo>
                  <a:lnTo>
                    <a:pt x="365" y="142"/>
                  </a:lnTo>
                  <a:lnTo>
                    <a:pt x="243" y="244"/>
                  </a:lnTo>
                  <a:lnTo>
                    <a:pt x="142" y="366"/>
                  </a:lnTo>
                  <a:lnTo>
                    <a:pt x="61" y="507"/>
                  </a:lnTo>
                  <a:lnTo>
                    <a:pt x="20" y="670"/>
                  </a:lnTo>
                  <a:lnTo>
                    <a:pt x="0" y="832"/>
                  </a:lnTo>
                  <a:lnTo>
                    <a:pt x="0" y="13628"/>
                  </a:lnTo>
                  <a:lnTo>
                    <a:pt x="7665" y="6936"/>
                  </a:lnTo>
                  <a:lnTo>
                    <a:pt x="7767" y="6814"/>
                  </a:lnTo>
                  <a:lnTo>
                    <a:pt x="7868" y="6672"/>
                  </a:lnTo>
                  <a:lnTo>
                    <a:pt x="7929" y="6530"/>
                  </a:lnTo>
                  <a:lnTo>
                    <a:pt x="7949" y="6368"/>
                  </a:lnTo>
                  <a:lnTo>
                    <a:pt x="7949" y="6206"/>
                  </a:lnTo>
                  <a:lnTo>
                    <a:pt x="7909" y="6044"/>
                  </a:lnTo>
                  <a:lnTo>
                    <a:pt x="7848" y="5881"/>
                  </a:lnTo>
                  <a:lnTo>
                    <a:pt x="7747" y="5760"/>
                  </a:lnTo>
                  <a:lnTo>
                    <a:pt x="7625" y="5638"/>
                  </a:lnTo>
                  <a:lnTo>
                    <a:pt x="7483" y="5537"/>
                  </a:lnTo>
                  <a:lnTo>
                    <a:pt x="7321" y="5496"/>
                  </a:lnTo>
                  <a:lnTo>
                    <a:pt x="7158" y="5456"/>
                  </a:lnTo>
                  <a:lnTo>
                    <a:pt x="6996" y="5476"/>
                  </a:lnTo>
                  <a:lnTo>
                    <a:pt x="6834" y="5496"/>
                  </a:lnTo>
                  <a:lnTo>
                    <a:pt x="6692" y="5577"/>
                  </a:lnTo>
                  <a:lnTo>
                    <a:pt x="6550" y="5679"/>
                  </a:lnTo>
                  <a:lnTo>
                    <a:pt x="1683" y="9917"/>
                  </a:lnTo>
                  <a:lnTo>
                    <a:pt x="1683" y="832"/>
                  </a:lnTo>
                  <a:lnTo>
                    <a:pt x="1663" y="670"/>
                  </a:lnTo>
                  <a:lnTo>
                    <a:pt x="1622" y="507"/>
                  </a:lnTo>
                  <a:lnTo>
                    <a:pt x="1541" y="366"/>
                  </a:lnTo>
                  <a:lnTo>
                    <a:pt x="1440" y="244"/>
                  </a:lnTo>
                  <a:lnTo>
                    <a:pt x="1318" y="142"/>
                  </a:lnTo>
                  <a:lnTo>
                    <a:pt x="1176" y="61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84"/>
            <p:cNvSpPr/>
            <p:nvPr/>
          </p:nvSpPr>
          <p:spPr>
            <a:xfrm>
              <a:off x="7343982" y="1652169"/>
              <a:ext cx="113168" cy="112761"/>
            </a:xfrm>
            <a:custGeom>
              <a:rect b="b" l="l" r="r" t="t"/>
              <a:pathLst>
                <a:path extrusionOk="0" h="5537" w="5557">
                  <a:moveTo>
                    <a:pt x="2495" y="0"/>
                  </a:moveTo>
                  <a:lnTo>
                    <a:pt x="2211" y="61"/>
                  </a:lnTo>
                  <a:lnTo>
                    <a:pt x="1947" y="122"/>
                  </a:lnTo>
                  <a:lnTo>
                    <a:pt x="1684" y="223"/>
                  </a:lnTo>
                  <a:lnTo>
                    <a:pt x="1440" y="325"/>
                  </a:lnTo>
                  <a:lnTo>
                    <a:pt x="1217" y="467"/>
                  </a:lnTo>
                  <a:lnTo>
                    <a:pt x="1014" y="629"/>
                  </a:lnTo>
                  <a:lnTo>
                    <a:pt x="812" y="812"/>
                  </a:lnTo>
                  <a:lnTo>
                    <a:pt x="629" y="1014"/>
                  </a:lnTo>
                  <a:lnTo>
                    <a:pt x="467" y="1217"/>
                  </a:lnTo>
                  <a:lnTo>
                    <a:pt x="325" y="1440"/>
                  </a:lnTo>
                  <a:lnTo>
                    <a:pt x="224" y="1683"/>
                  </a:lnTo>
                  <a:lnTo>
                    <a:pt x="122" y="1947"/>
                  </a:lnTo>
                  <a:lnTo>
                    <a:pt x="61" y="2211"/>
                  </a:lnTo>
                  <a:lnTo>
                    <a:pt x="21" y="2495"/>
                  </a:lnTo>
                  <a:lnTo>
                    <a:pt x="1" y="2779"/>
                  </a:lnTo>
                  <a:lnTo>
                    <a:pt x="21" y="3062"/>
                  </a:lnTo>
                  <a:lnTo>
                    <a:pt x="61" y="3326"/>
                  </a:lnTo>
                  <a:lnTo>
                    <a:pt x="122" y="3590"/>
                  </a:lnTo>
                  <a:lnTo>
                    <a:pt x="224" y="3853"/>
                  </a:lnTo>
                  <a:lnTo>
                    <a:pt x="325" y="4097"/>
                  </a:lnTo>
                  <a:lnTo>
                    <a:pt x="467" y="4320"/>
                  </a:lnTo>
                  <a:lnTo>
                    <a:pt x="629" y="4543"/>
                  </a:lnTo>
                  <a:lnTo>
                    <a:pt x="812" y="4725"/>
                  </a:lnTo>
                  <a:lnTo>
                    <a:pt x="1014" y="4908"/>
                  </a:lnTo>
                  <a:lnTo>
                    <a:pt x="1217" y="5070"/>
                  </a:lnTo>
                  <a:lnTo>
                    <a:pt x="1440" y="5212"/>
                  </a:lnTo>
                  <a:lnTo>
                    <a:pt x="1684" y="5334"/>
                  </a:lnTo>
                  <a:lnTo>
                    <a:pt x="1947" y="5415"/>
                  </a:lnTo>
                  <a:lnTo>
                    <a:pt x="2211" y="5496"/>
                  </a:lnTo>
                  <a:lnTo>
                    <a:pt x="2495" y="5536"/>
                  </a:lnTo>
                  <a:lnTo>
                    <a:pt x="3063" y="5536"/>
                  </a:lnTo>
                  <a:lnTo>
                    <a:pt x="3326" y="5496"/>
                  </a:lnTo>
                  <a:lnTo>
                    <a:pt x="3590" y="5415"/>
                  </a:lnTo>
                  <a:lnTo>
                    <a:pt x="3853" y="5334"/>
                  </a:lnTo>
                  <a:lnTo>
                    <a:pt x="4097" y="5212"/>
                  </a:lnTo>
                  <a:lnTo>
                    <a:pt x="4320" y="5070"/>
                  </a:lnTo>
                  <a:lnTo>
                    <a:pt x="4543" y="4908"/>
                  </a:lnTo>
                  <a:lnTo>
                    <a:pt x="4725" y="4725"/>
                  </a:lnTo>
                  <a:lnTo>
                    <a:pt x="4908" y="4543"/>
                  </a:lnTo>
                  <a:lnTo>
                    <a:pt x="5070" y="4320"/>
                  </a:lnTo>
                  <a:lnTo>
                    <a:pt x="5212" y="4097"/>
                  </a:lnTo>
                  <a:lnTo>
                    <a:pt x="5334" y="3853"/>
                  </a:lnTo>
                  <a:lnTo>
                    <a:pt x="5415" y="3590"/>
                  </a:lnTo>
                  <a:lnTo>
                    <a:pt x="5496" y="3326"/>
                  </a:lnTo>
                  <a:lnTo>
                    <a:pt x="5537" y="3062"/>
                  </a:lnTo>
                  <a:lnTo>
                    <a:pt x="5557" y="2779"/>
                  </a:lnTo>
                  <a:lnTo>
                    <a:pt x="5537" y="2495"/>
                  </a:lnTo>
                  <a:lnTo>
                    <a:pt x="5496" y="2211"/>
                  </a:lnTo>
                  <a:lnTo>
                    <a:pt x="5415" y="1947"/>
                  </a:lnTo>
                  <a:lnTo>
                    <a:pt x="5334" y="1683"/>
                  </a:lnTo>
                  <a:lnTo>
                    <a:pt x="5212" y="1440"/>
                  </a:lnTo>
                  <a:lnTo>
                    <a:pt x="5070" y="1217"/>
                  </a:lnTo>
                  <a:lnTo>
                    <a:pt x="4908" y="1014"/>
                  </a:lnTo>
                  <a:lnTo>
                    <a:pt x="4725" y="812"/>
                  </a:lnTo>
                  <a:lnTo>
                    <a:pt x="4543" y="629"/>
                  </a:lnTo>
                  <a:lnTo>
                    <a:pt x="4320" y="467"/>
                  </a:lnTo>
                  <a:lnTo>
                    <a:pt x="4097" y="325"/>
                  </a:lnTo>
                  <a:lnTo>
                    <a:pt x="3853" y="223"/>
                  </a:lnTo>
                  <a:lnTo>
                    <a:pt x="3590" y="122"/>
                  </a:lnTo>
                  <a:lnTo>
                    <a:pt x="3326" y="61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84"/>
            <p:cNvSpPr/>
            <p:nvPr/>
          </p:nvSpPr>
          <p:spPr>
            <a:xfrm>
              <a:off x="7701364" y="3146653"/>
              <a:ext cx="709094" cy="231589"/>
            </a:xfrm>
            <a:custGeom>
              <a:rect b="b" l="l" r="r" t="t"/>
              <a:pathLst>
                <a:path extrusionOk="0" h="15048" w="46075">
                  <a:moveTo>
                    <a:pt x="1" y="0"/>
                  </a:moveTo>
                  <a:lnTo>
                    <a:pt x="1" y="15047"/>
                  </a:lnTo>
                  <a:lnTo>
                    <a:pt x="40802" y="15047"/>
                  </a:lnTo>
                  <a:lnTo>
                    <a:pt x="41086" y="15027"/>
                  </a:lnTo>
                  <a:lnTo>
                    <a:pt x="41350" y="14986"/>
                  </a:lnTo>
                  <a:lnTo>
                    <a:pt x="41634" y="14946"/>
                  </a:lnTo>
                  <a:lnTo>
                    <a:pt x="41897" y="14885"/>
                  </a:lnTo>
                  <a:lnTo>
                    <a:pt x="42161" y="14804"/>
                  </a:lnTo>
                  <a:lnTo>
                    <a:pt x="42424" y="14723"/>
                  </a:lnTo>
                  <a:lnTo>
                    <a:pt x="42688" y="14621"/>
                  </a:lnTo>
                  <a:lnTo>
                    <a:pt x="42931" y="14500"/>
                  </a:lnTo>
                  <a:lnTo>
                    <a:pt x="43175" y="14378"/>
                  </a:lnTo>
                  <a:lnTo>
                    <a:pt x="43398" y="14256"/>
                  </a:lnTo>
                  <a:lnTo>
                    <a:pt x="43621" y="14094"/>
                  </a:lnTo>
                  <a:lnTo>
                    <a:pt x="43844" y="13952"/>
                  </a:lnTo>
                  <a:lnTo>
                    <a:pt x="44047" y="13790"/>
                  </a:lnTo>
                  <a:lnTo>
                    <a:pt x="44250" y="13607"/>
                  </a:lnTo>
                  <a:lnTo>
                    <a:pt x="44452" y="13425"/>
                  </a:lnTo>
                  <a:lnTo>
                    <a:pt x="44635" y="13222"/>
                  </a:lnTo>
                  <a:lnTo>
                    <a:pt x="44817" y="13019"/>
                  </a:lnTo>
                  <a:lnTo>
                    <a:pt x="44980" y="12816"/>
                  </a:lnTo>
                  <a:lnTo>
                    <a:pt x="45122" y="12593"/>
                  </a:lnTo>
                  <a:lnTo>
                    <a:pt x="45284" y="12370"/>
                  </a:lnTo>
                  <a:lnTo>
                    <a:pt x="45405" y="12127"/>
                  </a:lnTo>
                  <a:lnTo>
                    <a:pt x="45527" y="11904"/>
                  </a:lnTo>
                  <a:lnTo>
                    <a:pt x="45649" y="11640"/>
                  </a:lnTo>
                  <a:lnTo>
                    <a:pt x="45750" y="11397"/>
                  </a:lnTo>
                  <a:lnTo>
                    <a:pt x="45831" y="11133"/>
                  </a:lnTo>
                  <a:lnTo>
                    <a:pt x="45912" y="10870"/>
                  </a:lnTo>
                  <a:lnTo>
                    <a:pt x="45973" y="10606"/>
                  </a:lnTo>
                  <a:lnTo>
                    <a:pt x="46014" y="10322"/>
                  </a:lnTo>
                  <a:lnTo>
                    <a:pt x="46054" y="10058"/>
                  </a:lnTo>
                  <a:lnTo>
                    <a:pt x="46075" y="9775"/>
                  </a:lnTo>
                  <a:lnTo>
                    <a:pt x="46075" y="9491"/>
                  </a:lnTo>
                  <a:lnTo>
                    <a:pt x="46075" y="5577"/>
                  </a:lnTo>
                  <a:lnTo>
                    <a:pt x="46075" y="5293"/>
                  </a:lnTo>
                  <a:lnTo>
                    <a:pt x="46054" y="5009"/>
                  </a:lnTo>
                  <a:lnTo>
                    <a:pt x="46014" y="4725"/>
                  </a:lnTo>
                  <a:lnTo>
                    <a:pt x="45973" y="4441"/>
                  </a:lnTo>
                  <a:lnTo>
                    <a:pt x="45912" y="4178"/>
                  </a:lnTo>
                  <a:lnTo>
                    <a:pt x="45831" y="3914"/>
                  </a:lnTo>
                  <a:lnTo>
                    <a:pt x="45750" y="3650"/>
                  </a:lnTo>
                  <a:lnTo>
                    <a:pt x="45649" y="3407"/>
                  </a:lnTo>
                  <a:lnTo>
                    <a:pt x="45527" y="3164"/>
                  </a:lnTo>
                  <a:lnTo>
                    <a:pt x="45405" y="2920"/>
                  </a:lnTo>
                  <a:lnTo>
                    <a:pt x="45284" y="2677"/>
                  </a:lnTo>
                  <a:lnTo>
                    <a:pt x="45122" y="2454"/>
                  </a:lnTo>
                  <a:lnTo>
                    <a:pt x="44980" y="2231"/>
                  </a:lnTo>
                  <a:lnTo>
                    <a:pt x="44817" y="2028"/>
                  </a:lnTo>
                  <a:lnTo>
                    <a:pt x="44635" y="1825"/>
                  </a:lnTo>
                  <a:lnTo>
                    <a:pt x="44452" y="1622"/>
                  </a:lnTo>
                  <a:lnTo>
                    <a:pt x="44250" y="1440"/>
                  </a:lnTo>
                  <a:lnTo>
                    <a:pt x="44047" y="1278"/>
                  </a:lnTo>
                  <a:lnTo>
                    <a:pt x="43844" y="1115"/>
                  </a:lnTo>
                  <a:lnTo>
                    <a:pt x="43621" y="953"/>
                  </a:lnTo>
                  <a:lnTo>
                    <a:pt x="43398" y="811"/>
                  </a:lnTo>
                  <a:lnTo>
                    <a:pt x="43175" y="669"/>
                  </a:lnTo>
                  <a:lnTo>
                    <a:pt x="42931" y="548"/>
                  </a:lnTo>
                  <a:lnTo>
                    <a:pt x="42688" y="446"/>
                  </a:lnTo>
                  <a:lnTo>
                    <a:pt x="42424" y="345"/>
                  </a:lnTo>
                  <a:lnTo>
                    <a:pt x="42161" y="243"/>
                  </a:lnTo>
                  <a:lnTo>
                    <a:pt x="41897" y="183"/>
                  </a:lnTo>
                  <a:lnTo>
                    <a:pt x="41634" y="122"/>
                  </a:lnTo>
                  <a:lnTo>
                    <a:pt x="41350" y="61"/>
                  </a:lnTo>
                  <a:lnTo>
                    <a:pt x="41086" y="20"/>
                  </a:lnTo>
                  <a:lnTo>
                    <a:pt x="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84"/>
            <p:cNvSpPr/>
            <p:nvPr/>
          </p:nvSpPr>
          <p:spPr>
            <a:xfrm>
              <a:off x="7598697" y="3146653"/>
              <a:ext cx="136709" cy="231589"/>
            </a:xfrm>
            <a:custGeom>
              <a:rect b="b" l="l" r="r" t="t"/>
              <a:pathLst>
                <a:path extrusionOk="0" h="15048" w="8883">
                  <a:moveTo>
                    <a:pt x="0" y="0"/>
                  </a:moveTo>
                  <a:lnTo>
                    <a:pt x="0" y="15047"/>
                  </a:lnTo>
                  <a:lnTo>
                    <a:pt x="8882" y="15047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84"/>
            <p:cNvSpPr/>
            <p:nvPr/>
          </p:nvSpPr>
          <p:spPr>
            <a:xfrm>
              <a:off x="7934815" y="2392005"/>
              <a:ext cx="219415" cy="293380"/>
            </a:xfrm>
            <a:custGeom>
              <a:rect b="b" l="l" r="r" t="t"/>
              <a:pathLst>
                <a:path extrusionOk="0" h="19063" w="14257">
                  <a:moveTo>
                    <a:pt x="7058" y="1"/>
                  </a:moveTo>
                  <a:lnTo>
                    <a:pt x="6652" y="41"/>
                  </a:lnTo>
                  <a:lnTo>
                    <a:pt x="6287" y="102"/>
                  </a:lnTo>
                  <a:lnTo>
                    <a:pt x="5942" y="183"/>
                  </a:lnTo>
                  <a:lnTo>
                    <a:pt x="5598" y="285"/>
                  </a:lnTo>
                  <a:lnTo>
                    <a:pt x="5293" y="406"/>
                  </a:lnTo>
                  <a:lnTo>
                    <a:pt x="4969" y="548"/>
                  </a:lnTo>
                  <a:lnTo>
                    <a:pt x="4685" y="711"/>
                  </a:lnTo>
                  <a:lnTo>
                    <a:pt x="4401" y="893"/>
                  </a:lnTo>
                  <a:lnTo>
                    <a:pt x="4117" y="1076"/>
                  </a:lnTo>
                  <a:lnTo>
                    <a:pt x="3854" y="1299"/>
                  </a:lnTo>
                  <a:lnTo>
                    <a:pt x="3610" y="1522"/>
                  </a:lnTo>
                  <a:lnTo>
                    <a:pt x="3367" y="1765"/>
                  </a:lnTo>
                  <a:lnTo>
                    <a:pt x="3144" y="2029"/>
                  </a:lnTo>
                  <a:lnTo>
                    <a:pt x="2921" y="2313"/>
                  </a:lnTo>
                  <a:lnTo>
                    <a:pt x="2698" y="2597"/>
                  </a:lnTo>
                  <a:lnTo>
                    <a:pt x="2515" y="2901"/>
                  </a:lnTo>
                  <a:lnTo>
                    <a:pt x="2312" y="3205"/>
                  </a:lnTo>
                  <a:lnTo>
                    <a:pt x="2130" y="3529"/>
                  </a:lnTo>
                  <a:lnTo>
                    <a:pt x="1968" y="3874"/>
                  </a:lnTo>
                  <a:lnTo>
                    <a:pt x="1643" y="4564"/>
                  </a:lnTo>
                  <a:lnTo>
                    <a:pt x="1380" y="5294"/>
                  </a:lnTo>
                  <a:lnTo>
                    <a:pt x="1116" y="6064"/>
                  </a:lnTo>
                  <a:lnTo>
                    <a:pt x="913" y="6835"/>
                  </a:lnTo>
                  <a:lnTo>
                    <a:pt x="731" y="7646"/>
                  </a:lnTo>
                  <a:lnTo>
                    <a:pt x="568" y="8457"/>
                  </a:lnTo>
                  <a:lnTo>
                    <a:pt x="426" y="9268"/>
                  </a:lnTo>
                  <a:lnTo>
                    <a:pt x="305" y="10079"/>
                  </a:lnTo>
                  <a:lnTo>
                    <a:pt x="224" y="10891"/>
                  </a:lnTo>
                  <a:lnTo>
                    <a:pt x="143" y="11681"/>
                  </a:lnTo>
                  <a:lnTo>
                    <a:pt x="82" y="12452"/>
                  </a:lnTo>
                  <a:lnTo>
                    <a:pt x="61" y="13202"/>
                  </a:lnTo>
                  <a:lnTo>
                    <a:pt x="21" y="13932"/>
                  </a:lnTo>
                  <a:lnTo>
                    <a:pt x="1" y="15271"/>
                  </a:lnTo>
                  <a:lnTo>
                    <a:pt x="21" y="16427"/>
                  </a:lnTo>
                  <a:lnTo>
                    <a:pt x="61" y="17339"/>
                  </a:lnTo>
                  <a:lnTo>
                    <a:pt x="102" y="18272"/>
                  </a:lnTo>
                  <a:lnTo>
                    <a:pt x="143" y="18434"/>
                  </a:lnTo>
                  <a:lnTo>
                    <a:pt x="203" y="18576"/>
                  </a:lnTo>
                  <a:lnTo>
                    <a:pt x="284" y="18718"/>
                  </a:lnTo>
                  <a:lnTo>
                    <a:pt x="386" y="18840"/>
                  </a:lnTo>
                  <a:lnTo>
                    <a:pt x="508" y="18921"/>
                  </a:lnTo>
                  <a:lnTo>
                    <a:pt x="650" y="19002"/>
                  </a:lnTo>
                  <a:lnTo>
                    <a:pt x="791" y="19043"/>
                  </a:lnTo>
                  <a:lnTo>
                    <a:pt x="954" y="19063"/>
                  </a:lnTo>
                  <a:lnTo>
                    <a:pt x="1015" y="19043"/>
                  </a:lnTo>
                  <a:lnTo>
                    <a:pt x="1197" y="19022"/>
                  </a:lnTo>
                  <a:lnTo>
                    <a:pt x="1339" y="18962"/>
                  </a:lnTo>
                  <a:lnTo>
                    <a:pt x="1481" y="18860"/>
                  </a:lnTo>
                  <a:lnTo>
                    <a:pt x="1603" y="18759"/>
                  </a:lnTo>
                  <a:lnTo>
                    <a:pt x="1684" y="18617"/>
                  </a:lnTo>
                  <a:lnTo>
                    <a:pt x="1745" y="18475"/>
                  </a:lnTo>
                  <a:lnTo>
                    <a:pt x="1785" y="18313"/>
                  </a:lnTo>
                  <a:lnTo>
                    <a:pt x="1785" y="18150"/>
                  </a:lnTo>
                  <a:lnTo>
                    <a:pt x="1745" y="17258"/>
                  </a:lnTo>
                  <a:lnTo>
                    <a:pt x="1704" y="16224"/>
                  </a:lnTo>
                  <a:lnTo>
                    <a:pt x="1684" y="15068"/>
                  </a:lnTo>
                  <a:lnTo>
                    <a:pt x="1704" y="13831"/>
                  </a:lnTo>
                  <a:lnTo>
                    <a:pt x="1765" y="12533"/>
                  </a:lnTo>
                  <a:lnTo>
                    <a:pt x="1887" y="11215"/>
                  </a:lnTo>
                  <a:lnTo>
                    <a:pt x="1947" y="10546"/>
                  </a:lnTo>
                  <a:lnTo>
                    <a:pt x="2049" y="9877"/>
                  </a:lnTo>
                  <a:lnTo>
                    <a:pt x="2130" y="9207"/>
                  </a:lnTo>
                  <a:lnTo>
                    <a:pt x="2252" y="8538"/>
                  </a:lnTo>
                  <a:lnTo>
                    <a:pt x="2393" y="7889"/>
                  </a:lnTo>
                  <a:lnTo>
                    <a:pt x="2535" y="7261"/>
                  </a:lnTo>
                  <a:lnTo>
                    <a:pt x="2698" y="6652"/>
                  </a:lnTo>
                  <a:lnTo>
                    <a:pt x="2900" y="6064"/>
                  </a:lnTo>
                  <a:lnTo>
                    <a:pt x="3103" y="5476"/>
                  </a:lnTo>
                  <a:lnTo>
                    <a:pt x="3326" y="4949"/>
                  </a:lnTo>
                  <a:lnTo>
                    <a:pt x="3570" y="4422"/>
                  </a:lnTo>
                  <a:lnTo>
                    <a:pt x="3833" y="3955"/>
                  </a:lnTo>
                  <a:lnTo>
                    <a:pt x="4117" y="3509"/>
                  </a:lnTo>
                  <a:lnTo>
                    <a:pt x="4442" y="3103"/>
                  </a:lnTo>
                  <a:lnTo>
                    <a:pt x="4604" y="2921"/>
                  </a:lnTo>
                  <a:lnTo>
                    <a:pt x="4786" y="2738"/>
                  </a:lnTo>
                  <a:lnTo>
                    <a:pt x="4949" y="2576"/>
                  </a:lnTo>
                  <a:lnTo>
                    <a:pt x="5151" y="2434"/>
                  </a:lnTo>
                  <a:lnTo>
                    <a:pt x="5334" y="2292"/>
                  </a:lnTo>
                  <a:lnTo>
                    <a:pt x="5537" y="2171"/>
                  </a:lnTo>
                  <a:lnTo>
                    <a:pt x="5740" y="2069"/>
                  </a:lnTo>
                  <a:lnTo>
                    <a:pt x="5942" y="1968"/>
                  </a:lnTo>
                  <a:lnTo>
                    <a:pt x="6165" y="1887"/>
                  </a:lnTo>
                  <a:lnTo>
                    <a:pt x="6388" y="1806"/>
                  </a:lnTo>
                  <a:lnTo>
                    <a:pt x="6611" y="1765"/>
                  </a:lnTo>
                  <a:lnTo>
                    <a:pt x="6855" y="1725"/>
                  </a:lnTo>
                  <a:lnTo>
                    <a:pt x="7179" y="1684"/>
                  </a:lnTo>
                  <a:lnTo>
                    <a:pt x="7808" y="1684"/>
                  </a:lnTo>
                  <a:lnTo>
                    <a:pt x="8112" y="1725"/>
                  </a:lnTo>
                  <a:lnTo>
                    <a:pt x="8396" y="1785"/>
                  </a:lnTo>
                  <a:lnTo>
                    <a:pt x="8700" y="1866"/>
                  </a:lnTo>
                  <a:lnTo>
                    <a:pt x="8984" y="1948"/>
                  </a:lnTo>
                  <a:lnTo>
                    <a:pt x="9268" y="2069"/>
                  </a:lnTo>
                  <a:lnTo>
                    <a:pt x="9532" y="2211"/>
                  </a:lnTo>
                  <a:lnTo>
                    <a:pt x="9795" y="2373"/>
                  </a:lnTo>
                  <a:lnTo>
                    <a:pt x="10059" y="2556"/>
                  </a:lnTo>
                  <a:lnTo>
                    <a:pt x="10302" y="2759"/>
                  </a:lnTo>
                  <a:lnTo>
                    <a:pt x="10546" y="2982"/>
                  </a:lnTo>
                  <a:lnTo>
                    <a:pt x="10789" y="3225"/>
                  </a:lnTo>
                  <a:lnTo>
                    <a:pt x="11012" y="3489"/>
                  </a:lnTo>
                  <a:lnTo>
                    <a:pt x="11235" y="3773"/>
                  </a:lnTo>
                  <a:lnTo>
                    <a:pt x="11580" y="4259"/>
                  </a:lnTo>
                  <a:lnTo>
                    <a:pt x="11864" y="4726"/>
                  </a:lnTo>
                  <a:lnTo>
                    <a:pt x="12087" y="5172"/>
                  </a:lnTo>
                  <a:lnTo>
                    <a:pt x="12269" y="5578"/>
                  </a:lnTo>
                  <a:lnTo>
                    <a:pt x="12411" y="5943"/>
                  </a:lnTo>
                  <a:lnTo>
                    <a:pt x="12513" y="6206"/>
                  </a:lnTo>
                  <a:lnTo>
                    <a:pt x="12594" y="6450"/>
                  </a:lnTo>
                  <a:lnTo>
                    <a:pt x="12655" y="6612"/>
                  </a:lnTo>
                  <a:lnTo>
                    <a:pt x="12756" y="6754"/>
                  </a:lnTo>
                  <a:lnTo>
                    <a:pt x="12857" y="6855"/>
                  </a:lnTo>
                  <a:lnTo>
                    <a:pt x="12999" y="6956"/>
                  </a:lnTo>
                  <a:lnTo>
                    <a:pt x="13141" y="7017"/>
                  </a:lnTo>
                  <a:lnTo>
                    <a:pt x="13304" y="7058"/>
                  </a:lnTo>
                  <a:lnTo>
                    <a:pt x="13466" y="7058"/>
                  </a:lnTo>
                  <a:lnTo>
                    <a:pt x="13628" y="7038"/>
                  </a:lnTo>
                  <a:lnTo>
                    <a:pt x="13790" y="6977"/>
                  </a:lnTo>
                  <a:lnTo>
                    <a:pt x="13932" y="6875"/>
                  </a:lnTo>
                  <a:lnTo>
                    <a:pt x="14054" y="6774"/>
                  </a:lnTo>
                  <a:lnTo>
                    <a:pt x="14135" y="6632"/>
                  </a:lnTo>
                  <a:lnTo>
                    <a:pt x="14216" y="6490"/>
                  </a:lnTo>
                  <a:lnTo>
                    <a:pt x="14236" y="6328"/>
                  </a:lnTo>
                  <a:lnTo>
                    <a:pt x="14257" y="6166"/>
                  </a:lnTo>
                  <a:lnTo>
                    <a:pt x="14216" y="5983"/>
                  </a:lnTo>
                  <a:lnTo>
                    <a:pt x="14074" y="5537"/>
                  </a:lnTo>
                  <a:lnTo>
                    <a:pt x="13892" y="5050"/>
                  </a:lnTo>
                  <a:lnTo>
                    <a:pt x="13669" y="4543"/>
                  </a:lnTo>
                  <a:lnTo>
                    <a:pt x="13405" y="4016"/>
                  </a:lnTo>
                  <a:lnTo>
                    <a:pt x="13080" y="3469"/>
                  </a:lnTo>
                  <a:lnTo>
                    <a:pt x="12736" y="2941"/>
                  </a:lnTo>
                  <a:lnTo>
                    <a:pt x="12330" y="2434"/>
                  </a:lnTo>
                  <a:lnTo>
                    <a:pt x="12107" y="2191"/>
                  </a:lnTo>
                  <a:lnTo>
                    <a:pt x="11884" y="1948"/>
                  </a:lnTo>
                  <a:lnTo>
                    <a:pt x="11641" y="1704"/>
                  </a:lnTo>
                  <a:lnTo>
                    <a:pt x="11397" y="1481"/>
                  </a:lnTo>
                  <a:lnTo>
                    <a:pt x="11134" y="1278"/>
                  </a:lnTo>
                  <a:lnTo>
                    <a:pt x="10850" y="1076"/>
                  </a:lnTo>
                  <a:lnTo>
                    <a:pt x="10566" y="873"/>
                  </a:lnTo>
                  <a:lnTo>
                    <a:pt x="10282" y="711"/>
                  </a:lnTo>
                  <a:lnTo>
                    <a:pt x="9978" y="548"/>
                  </a:lnTo>
                  <a:lnTo>
                    <a:pt x="9653" y="406"/>
                  </a:lnTo>
                  <a:lnTo>
                    <a:pt x="9309" y="285"/>
                  </a:lnTo>
                  <a:lnTo>
                    <a:pt x="8964" y="183"/>
                  </a:lnTo>
                  <a:lnTo>
                    <a:pt x="8619" y="102"/>
                  </a:lnTo>
                  <a:lnTo>
                    <a:pt x="8254" y="41"/>
                  </a:lnTo>
                  <a:lnTo>
                    <a:pt x="786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84"/>
            <p:cNvSpPr/>
            <p:nvPr/>
          </p:nvSpPr>
          <p:spPr>
            <a:xfrm>
              <a:off x="8014704" y="2706915"/>
              <a:ext cx="525584" cy="170413"/>
            </a:xfrm>
            <a:custGeom>
              <a:rect b="b" l="l" r="r" t="t"/>
              <a:pathLst>
                <a:path extrusionOk="0" h="11073" w="34151">
                  <a:moveTo>
                    <a:pt x="25268" y="0"/>
                  </a:moveTo>
                  <a:lnTo>
                    <a:pt x="23950" y="20"/>
                  </a:lnTo>
                  <a:lnTo>
                    <a:pt x="22592" y="81"/>
                  </a:lnTo>
                  <a:lnTo>
                    <a:pt x="21192" y="183"/>
                  </a:lnTo>
                  <a:lnTo>
                    <a:pt x="19773" y="345"/>
                  </a:lnTo>
                  <a:lnTo>
                    <a:pt x="18333" y="527"/>
                  </a:lnTo>
                  <a:lnTo>
                    <a:pt x="16873" y="751"/>
                  </a:lnTo>
                  <a:lnTo>
                    <a:pt x="15413" y="1034"/>
                  </a:lnTo>
                  <a:lnTo>
                    <a:pt x="13973" y="1339"/>
                  </a:lnTo>
                  <a:lnTo>
                    <a:pt x="12533" y="1683"/>
                  </a:lnTo>
                  <a:lnTo>
                    <a:pt x="11134" y="2089"/>
                  </a:lnTo>
                  <a:lnTo>
                    <a:pt x="10445" y="2292"/>
                  </a:lnTo>
                  <a:lnTo>
                    <a:pt x="9775" y="2515"/>
                  </a:lnTo>
                  <a:lnTo>
                    <a:pt x="9106" y="2758"/>
                  </a:lnTo>
                  <a:lnTo>
                    <a:pt x="8457" y="3001"/>
                  </a:lnTo>
                  <a:lnTo>
                    <a:pt x="7808" y="3245"/>
                  </a:lnTo>
                  <a:lnTo>
                    <a:pt x="7200" y="3508"/>
                  </a:lnTo>
                  <a:lnTo>
                    <a:pt x="6592" y="3772"/>
                  </a:lnTo>
                  <a:lnTo>
                    <a:pt x="6004" y="4056"/>
                  </a:lnTo>
                  <a:lnTo>
                    <a:pt x="5436" y="4360"/>
                  </a:lnTo>
                  <a:lnTo>
                    <a:pt x="4888" y="4664"/>
                  </a:lnTo>
                  <a:lnTo>
                    <a:pt x="4361" y="4969"/>
                  </a:lnTo>
                  <a:lnTo>
                    <a:pt x="3854" y="5293"/>
                  </a:lnTo>
                  <a:lnTo>
                    <a:pt x="3367" y="5638"/>
                  </a:lnTo>
                  <a:lnTo>
                    <a:pt x="2921" y="5982"/>
                  </a:lnTo>
                  <a:lnTo>
                    <a:pt x="2475" y="6327"/>
                  </a:lnTo>
                  <a:lnTo>
                    <a:pt x="2090" y="6692"/>
                  </a:lnTo>
                  <a:lnTo>
                    <a:pt x="1704" y="7078"/>
                  </a:lnTo>
                  <a:lnTo>
                    <a:pt x="1360" y="7463"/>
                  </a:lnTo>
                  <a:lnTo>
                    <a:pt x="1055" y="7848"/>
                  </a:lnTo>
                  <a:lnTo>
                    <a:pt x="772" y="8254"/>
                  </a:lnTo>
                  <a:lnTo>
                    <a:pt x="528" y="8680"/>
                  </a:lnTo>
                  <a:lnTo>
                    <a:pt x="305" y="9105"/>
                  </a:lnTo>
                  <a:lnTo>
                    <a:pt x="143" y="9531"/>
                  </a:lnTo>
                  <a:lnTo>
                    <a:pt x="1" y="9977"/>
                  </a:lnTo>
                  <a:lnTo>
                    <a:pt x="954" y="10200"/>
                  </a:lnTo>
                  <a:lnTo>
                    <a:pt x="1988" y="10383"/>
                  </a:lnTo>
                  <a:lnTo>
                    <a:pt x="3063" y="10545"/>
                  </a:lnTo>
                  <a:lnTo>
                    <a:pt x="4178" y="10687"/>
                  </a:lnTo>
                  <a:lnTo>
                    <a:pt x="5355" y="10809"/>
                  </a:lnTo>
                  <a:lnTo>
                    <a:pt x="6571" y="10890"/>
                  </a:lnTo>
                  <a:lnTo>
                    <a:pt x="7808" y="10971"/>
                  </a:lnTo>
                  <a:lnTo>
                    <a:pt x="9066" y="11012"/>
                  </a:lnTo>
                  <a:lnTo>
                    <a:pt x="10343" y="11052"/>
                  </a:lnTo>
                  <a:lnTo>
                    <a:pt x="11641" y="11072"/>
                  </a:lnTo>
                  <a:lnTo>
                    <a:pt x="14237" y="11072"/>
                  </a:lnTo>
                  <a:lnTo>
                    <a:pt x="16812" y="11012"/>
                  </a:lnTo>
                  <a:lnTo>
                    <a:pt x="19327" y="10910"/>
                  </a:lnTo>
                  <a:lnTo>
                    <a:pt x="21720" y="10768"/>
                  </a:lnTo>
                  <a:lnTo>
                    <a:pt x="23950" y="10626"/>
                  </a:lnTo>
                  <a:lnTo>
                    <a:pt x="25958" y="10484"/>
                  </a:lnTo>
                  <a:lnTo>
                    <a:pt x="27722" y="10322"/>
                  </a:lnTo>
                  <a:lnTo>
                    <a:pt x="30277" y="10079"/>
                  </a:lnTo>
                  <a:lnTo>
                    <a:pt x="31210" y="9977"/>
                  </a:lnTo>
                  <a:lnTo>
                    <a:pt x="31393" y="9815"/>
                  </a:lnTo>
                  <a:lnTo>
                    <a:pt x="31616" y="9612"/>
                  </a:lnTo>
                  <a:lnTo>
                    <a:pt x="31879" y="9349"/>
                  </a:lnTo>
                  <a:lnTo>
                    <a:pt x="32204" y="9004"/>
                  </a:lnTo>
                  <a:lnTo>
                    <a:pt x="32528" y="8619"/>
                  </a:lnTo>
                  <a:lnTo>
                    <a:pt x="32873" y="8152"/>
                  </a:lnTo>
                  <a:lnTo>
                    <a:pt x="33218" y="7625"/>
                  </a:lnTo>
                  <a:lnTo>
                    <a:pt x="33360" y="7361"/>
                  </a:lnTo>
                  <a:lnTo>
                    <a:pt x="33522" y="7057"/>
                  </a:lnTo>
                  <a:lnTo>
                    <a:pt x="33664" y="6773"/>
                  </a:lnTo>
                  <a:lnTo>
                    <a:pt x="33786" y="6449"/>
                  </a:lnTo>
                  <a:lnTo>
                    <a:pt x="33887" y="6124"/>
                  </a:lnTo>
                  <a:lnTo>
                    <a:pt x="33988" y="5800"/>
                  </a:lnTo>
                  <a:lnTo>
                    <a:pt x="34049" y="5455"/>
                  </a:lnTo>
                  <a:lnTo>
                    <a:pt x="34110" y="5090"/>
                  </a:lnTo>
                  <a:lnTo>
                    <a:pt x="34151" y="4745"/>
                  </a:lnTo>
                  <a:lnTo>
                    <a:pt x="34151" y="4360"/>
                  </a:lnTo>
                  <a:lnTo>
                    <a:pt x="34130" y="3995"/>
                  </a:lnTo>
                  <a:lnTo>
                    <a:pt x="34070" y="3610"/>
                  </a:lnTo>
                  <a:lnTo>
                    <a:pt x="33988" y="3225"/>
                  </a:lnTo>
                  <a:lnTo>
                    <a:pt x="33867" y="2819"/>
                  </a:lnTo>
                  <a:lnTo>
                    <a:pt x="33705" y="2434"/>
                  </a:lnTo>
                  <a:lnTo>
                    <a:pt x="33522" y="2028"/>
                  </a:lnTo>
                  <a:lnTo>
                    <a:pt x="33400" y="1825"/>
                  </a:lnTo>
                  <a:lnTo>
                    <a:pt x="33238" y="1623"/>
                  </a:lnTo>
                  <a:lnTo>
                    <a:pt x="33035" y="1460"/>
                  </a:lnTo>
                  <a:lnTo>
                    <a:pt x="32792" y="1278"/>
                  </a:lnTo>
                  <a:lnTo>
                    <a:pt x="32528" y="1136"/>
                  </a:lnTo>
                  <a:lnTo>
                    <a:pt x="32224" y="974"/>
                  </a:lnTo>
                  <a:lnTo>
                    <a:pt x="31900" y="852"/>
                  </a:lnTo>
                  <a:lnTo>
                    <a:pt x="31535" y="710"/>
                  </a:lnTo>
                  <a:lnTo>
                    <a:pt x="31149" y="609"/>
                  </a:lnTo>
                  <a:lnTo>
                    <a:pt x="30724" y="487"/>
                  </a:lnTo>
                  <a:lnTo>
                    <a:pt x="30277" y="406"/>
                  </a:lnTo>
                  <a:lnTo>
                    <a:pt x="29811" y="304"/>
                  </a:lnTo>
                  <a:lnTo>
                    <a:pt x="29304" y="244"/>
                  </a:lnTo>
                  <a:lnTo>
                    <a:pt x="28797" y="162"/>
                  </a:lnTo>
                  <a:lnTo>
                    <a:pt x="27682" y="81"/>
                  </a:lnTo>
                  <a:lnTo>
                    <a:pt x="26506" y="20"/>
                  </a:lnTo>
                  <a:lnTo>
                    <a:pt x="25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84"/>
            <p:cNvSpPr/>
            <p:nvPr/>
          </p:nvSpPr>
          <p:spPr>
            <a:xfrm>
              <a:off x="8172005" y="2381093"/>
              <a:ext cx="350492" cy="428504"/>
            </a:xfrm>
            <a:custGeom>
              <a:rect b="b" l="l" r="r" t="t"/>
              <a:pathLst>
                <a:path extrusionOk="0" h="27843" w="22774">
                  <a:moveTo>
                    <a:pt x="12432" y="0"/>
                  </a:moveTo>
                  <a:lnTo>
                    <a:pt x="11843" y="345"/>
                  </a:lnTo>
                  <a:lnTo>
                    <a:pt x="11296" y="710"/>
                  </a:lnTo>
                  <a:lnTo>
                    <a:pt x="10809" y="1075"/>
                  </a:lnTo>
                  <a:lnTo>
                    <a:pt x="10343" y="1480"/>
                  </a:lnTo>
                  <a:lnTo>
                    <a:pt x="9957" y="1866"/>
                  </a:lnTo>
                  <a:lnTo>
                    <a:pt x="9592" y="2271"/>
                  </a:lnTo>
                  <a:lnTo>
                    <a:pt x="9268" y="2697"/>
                  </a:lnTo>
                  <a:lnTo>
                    <a:pt x="8984" y="3123"/>
                  </a:lnTo>
                  <a:lnTo>
                    <a:pt x="8741" y="3549"/>
                  </a:lnTo>
                  <a:lnTo>
                    <a:pt x="8538" y="3975"/>
                  </a:lnTo>
                  <a:lnTo>
                    <a:pt x="8376" y="4401"/>
                  </a:lnTo>
                  <a:lnTo>
                    <a:pt x="8214" y="4826"/>
                  </a:lnTo>
                  <a:lnTo>
                    <a:pt x="8112" y="5252"/>
                  </a:lnTo>
                  <a:lnTo>
                    <a:pt x="8011" y="5658"/>
                  </a:lnTo>
                  <a:lnTo>
                    <a:pt x="7950" y="6084"/>
                  </a:lnTo>
                  <a:lnTo>
                    <a:pt x="7909" y="6469"/>
                  </a:lnTo>
                  <a:lnTo>
                    <a:pt x="7869" y="6875"/>
                  </a:lnTo>
                  <a:lnTo>
                    <a:pt x="7869" y="7240"/>
                  </a:lnTo>
                  <a:lnTo>
                    <a:pt x="7869" y="7605"/>
                  </a:lnTo>
                  <a:lnTo>
                    <a:pt x="7889" y="7949"/>
                  </a:lnTo>
                  <a:lnTo>
                    <a:pt x="7970" y="8598"/>
                  </a:lnTo>
                  <a:lnTo>
                    <a:pt x="8072" y="9166"/>
                  </a:lnTo>
                  <a:lnTo>
                    <a:pt x="8173" y="9612"/>
                  </a:lnTo>
                  <a:lnTo>
                    <a:pt x="8274" y="9957"/>
                  </a:lnTo>
                  <a:lnTo>
                    <a:pt x="8355" y="10261"/>
                  </a:lnTo>
                  <a:lnTo>
                    <a:pt x="7950" y="10565"/>
                  </a:lnTo>
                  <a:lnTo>
                    <a:pt x="7463" y="10910"/>
                  </a:lnTo>
                  <a:lnTo>
                    <a:pt x="6835" y="11417"/>
                  </a:lnTo>
                  <a:lnTo>
                    <a:pt x="6125" y="12025"/>
                  </a:lnTo>
                  <a:lnTo>
                    <a:pt x="5314" y="12735"/>
                  </a:lnTo>
                  <a:lnTo>
                    <a:pt x="4908" y="13141"/>
                  </a:lnTo>
                  <a:lnTo>
                    <a:pt x="4482" y="13567"/>
                  </a:lnTo>
                  <a:lnTo>
                    <a:pt x="4056" y="14013"/>
                  </a:lnTo>
                  <a:lnTo>
                    <a:pt x="3630" y="14479"/>
                  </a:lnTo>
                  <a:lnTo>
                    <a:pt x="3205" y="14966"/>
                  </a:lnTo>
                  <a:lnTo>
                    <a:pt x="2799" y="15473"/>
                  </a:lnTo>
                  <a:lnTo>
                    <a:pt x="2393" y="16000"/>
                  </a:lnTo>
                  <a:lnTo>
                    <a:pt x="2028" y="16548"/>
                  </a:lnTo>
                  <a:lnTo>
                    <a:pt x="1663" y="17095"/>
                  </a:lnTo>
                  <a:lnTo>
                    <a:pt x="1319" y="17683"/>
                  </a:lnTo>
                  <a:lnTo>
                    <a:pt x="1014" y="18271"/>
                  </a:lnTo>
                  <a:lnTo>
                    <a:pt x="751" y="18859"/>
                  </a:lnTo>
                  <a:lnTo>
                    <a:pt x="508" y="19488"/>
                  </a:lnTo>
                  <a:lnTo>
                    <a:pt x="305" y="20096"/>
                  </a:lnTo>
                  <a:lnTo>
                    <a:pt x="163" y="20725"/>
                  </a:lnTo>
                  <a:lnTo>
                    <a:pt x="102" y="21050"/>
                  </a:lnTo>
                  <a:lnTo>
                    <a:pt x="61" y="21374"/>
                  </a:lnTo>
                  <a:lnTo>
                    <a:pt x="21" y="21698"/>
                  </a:lnTo>
                  <a:lnTo>
                    <a:pt x="21" y="22023"/>
                  </a:lnTo>
                  <a:lnTo>
                    <a:pt x="1" y="22347"/>
                  </a:lnTo>
                  <a:lnTo>
                    <a:pt x="21" y="22672"/>
                  </a:lnTo>
                  <a:lnTo>
                    <a:pt x="41" y="22996"/>
                  </a:lnTo>
                  <a:lnTo>
                    <a:pt x="82" y="23321"/>
                  </a:lnTo>
                  <a:lnTo>
                    <a:pt x="142" y="23645"/>
                  </a:lnTo>
                  <a:lnTo>
                    <a:pt x="224" y="23990"/>
                  </a:lnTo>
                  <a:lnTo>
                    <a:pt x="284" y="24152"/>
                  </a:lnTo>
                  <a:lnTo>
                    <a:pt x="366" y="24355"/>
                  </a:lnTo>
                  <a:lnTo>
                    <a:pt x="508" y="24619"/>
                  </a:lnTo>
                  <a:lnTo>
                    <a:pt x="710" y="24923"/>
                  </a:lnTo>
                  <a:lnTo>
                    <a:pt x="974" y="25268"/>
                  </a:lnTo>
                  <a:lnTo>
                    <a:pt x="1136" y="25450"/>
                  </a:lnTo>
                  <a:lnTo>
                    <a:pt x="1319" y="25633"/>
                  </a:lnTo>
                  <a:lnTo>
                    <a:pt x="1521" y="25815"/>
                  </a:lnTo>
                  <a:lnTo>
                    <a:pt x="1745" y="25998"/>
                  </a:lnTo>
                  <a:lnTo>
                    <a:pt x="1988" y="26180"/>
                  </a:lnTo>
                  <a:lnTo>
                    <a:pt x="2272" y="26363"/>
                  </a:lnTo>
                  <a:lnTo>
                    <a:pt x="2576" y="26545"/>
                  </a:lnTo>
                  <a:lnTo>
                    <a:pt x="2900" y="26728"/>
                  </a:lnTo>
                  <a:lnTo>
                    <a:pt x="3245" y="26890"/>
                  </a:lnTo>
                  <a:lnTo>
                    <a:pt x="3630" y="27052"/>
                  </a:lnTo>
                  <a:lnTo>
                    <a:pt x="4036" y="27194"/>
                  </a:lnTo>
                  <a:lnTo>
                    <a:pt x="4482" y="27336"/>
                  </a:lnTo>
                  <a:lnTo>
                    <a:pt x="4969" y="27458"/>
                  </a:lnTo>
                  <a:lnTo>
                    <a:pt x="5476" y="27579"/>
                  </a:lnTo>
                  <a:lnTo>
                    <a:pt x="6003" y="27660"/>
                  </a:lnTo>
                  <a:lnTo>
                    <a:pt x="6591" y="27742"/>
                  </a:lnTo>
                  <a:lnTo>
                    <a:pt x="7200" y="27802"/>
                  </a:lnTo>
                  <a:lnTo>
                    <a:pt x="7848" y="27843"/>
                  </a:lnTo>
                  <a:lnTo>
                    <a:pt x="9268" y="27843"/>
                  </a:lnTo>
                  <a:lnTo>
                    <a:pt x="10424" y="27782"/>
                  </a:lnTo>
                  <a:lnTo>
                    <a:pt x="11012" y="27742"/>
                  </a:lnTo>
                  <a:lnTo>
                    <a:pt x="11580" y="27681"/>
                  </a:lnTo>
                  <a:lnTo>
                    <a:pt x="12127" y="27600"/>
                  </a:lnTo>
                  <a:lnTo>
                    <a:pt x="12695" y="27518"/>
                  </a:lnTo>
                  <a:lnTo>
                    <a:pt x="13243" y="27417"/>
                  </a:lnTo>
                  <a:lnTo>
                    <a:pt x="13770" y="27316"/>
                  </a:lnTo>
                  <a:lnTo>
                    <a:pt x="14297" y="27174"/>
                  </a:lnTo>
                  <a:lnTo>
                    <a:pt x="14804" y="27032"/>
                  </a:lnTo>
                  <a:lnTo>
                    <a:pt x="15291" y="26870"/>
                  </a:lnTo>
                  <a:lnTo>
                    <a:pt x="15778" y="26687"/>
                  </a:lnTo>
                  <a:lnTo>
                    <a:pt x="16244" y="26505"/>
                  </a:lnTo>
                  <a:lnTo>
                    <a:pt x="16690" y="26281"/>
                  </a:lnTo>
                  <a:lnTo>
                    <a:pt x="17136" y="26058"/>
                  </a:lnTo>
                  <a:lnTo>
                    <a:pt x="17542" y="25815"/>
                  </a:lnTo>
                  <a:lnTo>
                    <a:pt x="17927" y="25551"/>
                  </a:lnTo>
                  <a:lnTo>
                    <a:pt x="18292" y="25268"/>
                  </a:lnTo>
                  <a:lnTo>
                    <a:pt x="18657" y="24943"/>
                  </a:lnTo>
                  <a:lnTo>
                    <a:pt x="18982" y="24619"/>
                  </a:lnTo>
                  <a:lnTo>
                    <a:pt x="19266" y="24274"/>
                  </a:lnTo>
                  <a:lnTo>
                    <a:pt x="19549" y="23909"/>
                  </a:lnTo>
                  <a:lnTo>
                    <a:pt x="19793" y="23524"/>
                  </a:lnTo>
                  <a:lnTo>
                    <a:pt x="20016" y="23118"/>
                  </a:lnTo>
                  <a:lnTo>
                    <a:pt x="20198" y="22672"/>
                  </a:lnTo>
                  <a:lnTo>
                    <a:pt x="20361" y="22226"/>
                  </a:lnTo>
                  <a:lnTo>
                    <a:pt x="20503" y="21739"/>
                  </a:lnTo>
                  <a:lnTo>
                    <a:pt x="20584" y="21232"/>
                  </a:lnTo>
                  <a:lnTo>
                    <a:pt x="20644" y="20705"/>
                  </a:lnTo>
                  <a:lnTo>
                    <a:pt x="20685" y="20137"/>
                  </a:lnTo>
                  <a:lnTo>
                    <a:pt x="20665" y="19569"/>
                  </a:lnTo>
                  <a:lnTo>
                    <a:pt x="20624" y="18961"/>
                  </a:lnTo>
                  <a:lnTo>
                    <a:pt x="20847" y="18839"/>
                  </a:lnTo>
                  <a:lnTo>
                    <a:pt x="21050" y="18717"/>
                  </a:lnTo>
                  <a:lnTo>
                    <a:pt x="21253" y="18555"/>
                  </a:lnTo>
                  <a:lnTo>
                    <a:pt x="21435" y="18393"/>
                  </a:lnTo>
                  <a:lnTo>
                    <a:pt x="21598" y="18210"/>
                  </a:lnTo>
                  <a:lnTo>
                    <a:pt x="21760" y="18008"/>
                  </a:lnTo>
                  <a:lnTo>
                    <a:pt x="21902" y="17785"/>
                  </a:lnTo>
                  <a:lnTo>
                    <a:pt x="22044" y="17562"/>
                  </a:lnTo>
                  <a:lnTo>
                    <a:pt x="22165" y="17298"/>
                  </a:lnTo>
                  <a:lnTo>
                    <a:pt x="22287" y="17055"/>
                  </a:lnTo>
                  <a:lnTo>
                    <a:pt x="22388" y="16771"/>
                  </a:lnTo>
                  <a:lnTo>
                    <a:pt x="22470" y="16487"/>
                  </a:lnTo>
                  <a:lnTo>
                    <a:pt x="22551" y="16183"/>
                  </a:lnTo>
                  <a:lnTo>
                    <a:pt x="22612" y="15878"/>
                  </a:lnTo>
                  <a:lnTo>
                    <a:pt x="22672" y="15554"/>
                  </a:lnTo>
                  <a:lnTo>
                    <a:pt x="22713" y="15229"/>
                  </a:lnTo>
                  <a:lnTo>
                    <a:pt x="22774" y="14540"/>
                  </a:lnTo>
                  <a:lnTo>
                    <a:pt x="22774" y="13810"/>
                  </a:lnTo>
                  <a:lnTo>
                    <a:pt x="22733" y="13060"/>
                  </a:lnTo>
                  <a:lnTo>
                    <a:pt x="22652" y="12289"/>
                  </a:lnTo>
                  <a:lnTo>
                    <a:pt x="22530" y="11498"/>
                  </a:lnTo>
                  <a:lnTo>
                    <a:pt x="22368" y="10687"/>
                  </a:lnTo>
                  <a:lnTo>
                    <a:pt x="22145" y="9876"/>
                  </a:lnTo>
                  <a:lnTo>
                    <a:pt x="21902" y="9065"/>
                  </a:lnTo>
                  <a:lnTo>
                    <a:pt x="21598" y="8254"/>
                  </a:lnTo>
                  <a:lnTo>
                    <a:pt x="21273" y="7463"/>
                  </a:lnTo>
                  <a:lnTo>
                    <a:pt x="20888" y="6672"/>
                  </a:lnTo>
                  <a:lnTo>
                    <a:pt x="20482" y="5901"/>
                  </a:lnTo>
                  <a:lnTo>
                    <a:pt x="20016" y="5151"/>
                  </a:lnTo>
                  <a:lnTo>
                    <a:pt x="19772" y="4806"/>
                  </a:lnTo>
                  <a:lnTo>
                    <a:pt x="19529" y="4441"/>
                  </a:lnTo>
                  <a:lnTo>
                    <a:pt x="19266" y="4096"/>
                  </a:lnTo>
                  <a:lnTo>
                    <a:pt x="18982" y="3752"/>
                  </a:lnTo>
                  <a:lnTo>
                    <a:pt x="18698" y="3427"/>
                  </a:lnTo>
                  <a:lnTo>
                    <a:pt x="18414" y="3123"/>
                  </a:lnTo>
                  <a:lnTo>
                    <a:pt x="18110" y="2819"/>
                  </a:lnTo>
                  <a:lnTo>
                    <a:pt x="17785" y="2515"/>
                  </a:lnTo>
                  <a:lnTo>
                    <a:pt x="17481" y="2231"/>
                  </a:lnTo>
                  <a:lnTo>
                    <a:pt x="17136" y="1967"/>
                  </a:lnTo>
                  <a:lnTo>
                    <a:pt x="16791" y="1724"/>
                  </a:lnTo>
                  <a:lnTo>
                    <a:pt x="16447" y="1480"/>
                  </a:lnTo>
                  <a:lnTo>
                    <a:pt x="16082" y="1257"/>
                  </a:lnTo>
                  <a:lnTo>
                    <a:pt x="15717" y="1034"/>
                  </a:lnTo>
                  <a:lnTo>
                    <a:pt x="15352" y="852"/>
                  </a:lnTo>
                  <a:lnTo>
                    <a:pt x="14946" y="669"/>
                  </a:lnTo>
                  <a:lnTo>
                    <a:pt x="14561" y="507"/>
                  </a:lnTo>
                  <a:lnTo>
                    <a:pt x="14155" y="365"/>
                  </a:lnTo>
                  <a:lnTo>
                    <a:pt x="13729" y="243"/>
                  </a:lnTo>
                  <a:lnTo>
                    <a:pt x="13324" y="142"/>
                  </a:lnTo>
                  <a:lnTo>
                    <a:pt x="12878" y="61"/>
                  </a:lnTo>
                  <a:lnTo>
                    <a:pt x="124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84"/>
            <p:cNvSpPr/>
            <p:nvPr/>
          </p:nvSpPr>
          <p:spPr>
            <a:xfrm>
              <a:off x="7986940" y="2475649"/>
              <a:ext cx="423517" cy="326776"/>
            </a:xfrm>
            <a:custGeom>
              <a:rect b="b" l="l" r="r" t="t"/>
              <a:pathLst>
                <a:path extrusionOk="0" h="21233" w="27519">
                  <a:moveTo>
                    <a:pt x="21252" y="1"/>
                  </a:moveTo>
                  <a:lnTo>
                    <a:pt x="20604" y="61"/>
                  </a:lnTo>
                  <a:lnTo>
                    <a:pt x="19955" y="122"/>
                  </a:lnTo>
                  <a:lnTo>
                    <a:pt x="19285" y="244"/>
                  </a:lnTo>
                  <a:lnTo>
                    <a:pt x="18616" y="386"/>
                  </a:lnTo>
                  <a:lnTo>
                    <a:pt x="17947" y="548"/>
                  </a:lnTo>
                  <a:lnTo>
                    <a:pt x="17258" y="751"/>
                  </a:lnTo>
                  <a:lnTo>
                    <a:pt x="16588" y="954"/>
                  </a:lnTo>
                  <a:lnTo>
                    <a:pt x="15919" y="1197"/>
                  </a:lnTo>
                  <a:lnTo>
                    <a:pt x="15270" y="1461"/>
                  </a:lnTo>
                  <a:lnTo>
                    <a:pt x="14621" y="1724"/>
                  </a:lnTo>
                  <a:lnTo>
                    <a:pt x="13993" y="2008"/>
                  </a:lnTo>
                  <a:lnTo>
                    <a:pt x="13364" y="2292"/>
                  </a:lnTo>
                  <a:lnTo>
                    <a:pt x="12776" y="2596"/>
                  </a:lnTo>
                  <a:lnTo>
                    <a:pt x="12188" y="2921"/>
                  </a:lnTo>
                  <a:lnTo>
                    <a:pt x="11640" y="3225"/>
                  </a:lnTo>
                  <a:lnTo>
                    <a:pt x="11093" y="3549"/>
                  </a:lnTo>
                  <a:lnTo>
                    <a:pt x="10606" y="3874"/>
                  </a:lnTo>
                  <a:lnTo>
                    <a:pt x="10140" y="4178"/>
                  </a:lnTo>
                  <a:lnTo>
                    <a:pt x="9693" y="4502"/>
                  </a:lnTo>
                  <a:lnTo>
                    <a:pt x="9308" y="4807"/>
                  </a:lnTo>
                  <a:lnTo>
                    <a:pt x="8943" y="5111"/>
                  </a:lnTo>
                  <a:lnTo>
                    <a:pt x="8639" y="5395"/>
                  </a:lnTo>
                  <a:lnTo>
                    <a:pt x="8375" y="5658"/>
                  </a:lnTo>
                  <a:lnTo>
                    <a:pt x="8152" y="5922"/>
                  </a:lnTo>
                  <a:lnTo>
                    <a:pt x="7970" y="6145"/>
                  </a:lnTo>
                  <a:lnTo>
                    <a:pt x="7868" y="6368"/>
                  </a:lnTo>
                  <a:lnTo>
                    <a:pt x="7828" y="6470"/>
                  </a:lnTo>
                  <a:lnTo>
                    <a:pt x="7808" y="6571"/>
                  </a:lnTo>
                  <a:lnTo>
                    <a:pt x="7686" y="7301"/>
                  </a:lnTo>
                  <a:lnTo>
                    <a:pt x="7605" y="8051"/>
                  </a:lnTo>
                  <a:lnTo>
                    <a:pt x="7463" y="9390"/>
                  </a:lnTo>
                  <a:lnTo>
                    <a:pt x="7382" y="10363"/>
                  </a:lnTo>
                  <a:lnTo>
                    <a:pt x="7361" y="10728"/>
                  </a:lnTo>
                  <a:lnTo>
                    <a:pt x="0" y="11580"/>
                  </a:lnTo>
                  <a:lnTo>
                    <a:pt x="4401" y="21233"/>
                  </a:lnTo>
                  <a:lnTo>
                    <a:pt x="10140" y="19245"/>
                  </a:lnTo>
                  <a:lnTo>
                    <a:pt x="17724" y="16609"/>
                  </a:lnTo>
                  <a:lnTo>
                    <a:pt x="17886" y="16913"/>
                  </a:lnTo>
                  <a:lnTo>
                    <a:pt x="18048" y="17197"/>
                  </a:lnTo>
                  <a:lnTo>
                    <a:pt x="18231" y="17461"/>
                  </a:lnTo>
                  <a:lnTo>
                    <a:pt x="18413" y="17684"/>
                  </a:lnTo>
                  <a:lnTo>
                    <a:pt x="18616" y="17887"/>
                  </a:lnTo>
                  <a:lnTo>
                    <a:pt x="18839" y="18069"/>
                  </a:lnTo>
                  <a:lnTo>
                    <a:pt x="19062" y="18231"/>
                  </a:lnTo>
                  <a:lnTo>
                    <a:pt x="19285" y="18353"/>
                  </a:lnTo>
                  <a:lnTo>
                    <a:pt x="19508" y="18454"/>
                  </a:lnTo>
                  <a:lnTo>
                    <a:pt x="19752" y="18535"/>
                  </a:lnTo>
                  <a:lnTo>
                    <a:pt x="19995" y="18617"/>
                  </a:lnTo>
                  <a:lnTo>
                    <a:pt x="20239" y="18657"/>
                  </a:lnTo>
                  <a:lnTo>
                    <a:pt x="20482" y="18677"/>
                  </a:lnTo>
                  <a:lnTo>
                    <a:pt x="20969" y="18677"/>
                  </a:lnTo>
                  <a:lnTo>
                    <a:pt x="21212" y="18637"/>
                  </a:lnTo>
                  <a:lnTo>
                    <a:pt x="21455" y="18596"/>
                  </a:lnTo>
                  <a:lnTo>
                    <a:pt x="21678" y="18556"/>
                  </a:lnTo>
                  <a:lnTo>
                    <a:pt x="21901" y="18475"/>
                  </a:lnTo>
                  <a:lnTo>
                    <a:pt x="22124" y="18393"/>
                  </a:lnTo>
                  <a:lnTo>
                    <a:pt x="22327" y="18292"/>
                  </a:lnTo>
                  <a:lnTo>
                    <a:pt x="22530" y="18191"/>
                  </a:lnTo>
                  <a:lnTo>
                    <a:pt x="22713" y="18069"/>
                  </a:lnTo>
                  <a:lnTo>
                    <a:pt x="22875" y="17947"/>
                  </a:lnTo>
                  <a:lnTo>
                    <a:pt x="23037" y="17805"/>
                  </a:lnTo>
                  <a:lnTo>
                    <a:pt x="23179" y="17663"/>
                  </a:lnTo>
                  <a:lnTo>
                    <a:pt x="23301" y="17522"/>
                  </a:lnTo>
                  <a:lnTo>
                    <a:pt x="23402" y="17359"/>
                  </a:lnTo>
                  <a:lnTo>
                    <a:pt x="23503" y="17217"/>
                  </a:lnTo>
                  <a:lnTo>
                    <a:pt x="23564" y="17055"/>
                  </a:lnTo>
                  <a:lnTo>
                    <a:pt x="23625" y="16873"/>
                  </a:lnTo>
                  <a:lnTo>
                    <a:pt x="23645" y="16710"/>
                  </a:lnTo>
                  <a:lnTo>
                    <a:pt x="23645" y="16548"/>
                  </a:lnTo>
                  <a:lnTo>
                    <a:pt x="23625" y="16386"/>
                  </a:lnTo>
                  <a:lnTo>
                    <a:pt x="23585" y="16244"/>
                  </a:lnTo>
                  <a:lnTo>
                    <a:pt x="23524" y="16102"/>
                  </a:lnTo>
                  <a:lnTo>
                    <a:pt x="23463" y="15980"/>
                  </a:lnTo>
                  <a:lnTo>
                    <a:pt x="23361" y="15859"/>
                  </a:lnTo>
                  <a:lnTo>
                    <a:pt x="23260" y="15737"/>
                  </a:lnTo>
                  <a:lnTo>
                    <a:pt x="23159" y="15615"/>
                  </a:lnTo>
                  <a:lnTo>
                    <a:pt x="22895" y="15413"/>
                  </a:lnTo>
                  <a:lnTo>
                    <a:pt x="22611" y="15250"/>
                  </a:lnTo>
                  <a:lnTo>
                    <a:pt x="22307" y="15088"/>
                  </a:lnTo>
                  <a:lnTo>
                    <a:pt x="21982" y="14966"/>
                  </a:lnTo>
                  <a:lnTo>
                    <a:pt x="21658" y="14865"/>
                  </a:lnTo>
                  <a:lnTo>
                    <a:pt x="21334" y="14764"/>
                  </a:lnTo>
                  <a:lnTo>
                    <a:pt x="20766" y="14642"/>
                  </a:lnTo>
                  <a:lnTo>
                    <a:pt x="20360" y="14581"/>
                  </a:lnTo>
                  <a:lnTo>
                    <a:pt x="20218" y="14561"/>
                  </a:lnTo>
                  <a:lnTo>
                    <a:pt x="19752" y="12452"/>
                  </a:lnTo>
                  <a:lnTo>
                    <a:pt x="27052" y="10667"/>
                  </a:lnTo>
                  <a:lnTo>
                    <a:pt x="27133" y="10282"/>
                  </a:lnTo>
                  <a:lnTo>
                    <a:pt x="27235" y="9856"/>
                  </a:lnTo>
                  <a:lnTo>
                    <a:pt x="27316" y="9288"/>
                  </a:lnTo>
                  <a:lnTo>
                    <a:pt x="27417" y="8619"/>
                  </a:lnTo>
                  <a:lnTo>
                    <a:pt x="27478" y="7869"/>
                  </a:lnTo>
                  <a:lnTo>
                    <a:pt x="27519" y="7037"/>
                  </a:lnTo>
                  <a:lnTo>
                    <a:pt x="27519" y="6591"/>
                  </a:lnTo>
                  <a:lnTo>
                    <a:pt x="27519" y="6165"/>
                  </a:lnTo>
                  <a:lnTo>
                    <a:pt x="27498" y="5719"/>
                  </a:lnTo>
                  <a:lnTo>
                    <a:pt x="27458" y="5273"/>
                  </a:lnTo>
                  <a:lnTo>
                    <a:pt x="27397" y="4827"/>
                  </a:lnTo>
                  <a:lnTo>
                    <a:pt x="27316" y="4381"/>
                  </a:lnTo>
                  <a:lnTo>
                    <a:pt x="27214" y="3955"/>
                  </a:lnTo>
                  <a:lnTo>
                    <a:pt x="27093" y="3509"/>
                  </a:lnTo>
                  <a:lnTo>
                    <a:pt x="26951" y="3103"/>
                  </a:lnTo>
                  <a:lnTo>
                    <a:pt x="26768" y="2698"/>
                  </a:lnTo>
                  <a:lnTo>
                    <a:pt x="26566" y="2312"/>
                  </a:lnTo>
                  <a:lnTo>
                    <a:pt x="26342" y="1947"/>
                  </a:lnTo>
                  <a:lnTo>
                    <a:pt x="26059" y="1623"/>
                  </a:lnTo>
                  <a:lnTo>
                    <a:pt x="25775" y="1298"/>
                  </a:lnTo>
                  <a:lnTo>
                    <a:pt x="25430" y="1015"/>
                  </a:lnTo>
                  <a:lnTo>
                    <a:pt x="25247" y="893"/>
                  </a:lnTo>
                  <a:lnTo>
                    <a:pt x="25065" y="771"/>
                  </a:lnTo>
                  <a:lnTo>
                    <a:pt x="24862" y="649"/>
                  </a:lnTo>
                  <a:lnTo>
                    <a:pt x="24659" y="548"/>
                  </a:lnTo>
                  <a:lnTo>
                    <a:pt x="24436" y="447"/>
                  </a:lnTo>
                  <a:lnTo>
                    <a:pt x="24193" y="366"/>
                  </a:lnTo>
                  <a:lnTo>
                    <a:pt x="23929" y="284"/>
                  </a:lnTo>
                  <a:lnTo>
                    <a:pt x="23645" y="203"/>
                  </a:lnTo>
                  <a:lnTo>
                    <a:pt x="23078" y="102"/>
                  </a:lnTo>
                  <a:lnTo>
                    <a:pt x="22489" y="21"/>
                  </a:lnTo>
                  <a:lnTo>
                    <a:pt x="21881" y="1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84"/>
            <p:cNvSpPr/>
            <p:nvPr/>
          </p:nvSpPr>
          <p:spPr>
            <a:xfrm>
              <a:off x="7986940" y="2475649"/>
              <a:ext cx="423517" cy="326776"/>
            </a:xfrm>
            <a:custGeom>
              <a:rect b="b" l="l" r="r" t="t"/>
              <a:pathLst>
                <a:path extrusionOk="0" fill="none" h="21233" w="27519">
                  <a:moveTo>
                    <a:pt x="0" y="11580"/>
                  </a:moveTo>
                  <a:lnTo>
                    <a:pt x="7361" y="10728"/>
                  </a:lnTo>
                  <a:lnTo>
                    <a:pt x="7361" y="10728"/>
                  </a:lnTo>
                  <a:lnTo>
                    <a:pt x="7382" y="10363"/>
                  </a:lnTo>
                  <a:lnTo>
                    <a:pt x="7463" y="9390"/>
                  </a:lnTo>
                  <a:lnTo>
                    <a:pt x="7605" y="8051"/>
                  </a:lnTo>
                  <a:lnTo>
                    <a:pt x="7686" y="7301"/>
                  </a:lnTo>
                  <a:lnTo>
                    <a:pt x="7808" y="6571"/>
                  </a:lnTo>
                  <a:lnTo>
                    <a:pt x="7808" y="6571"/>
                  </a:lnTo>
                  <a:lnTo>
                    <a:pt x="7828" y="6470"/>
                  </a:lnTo>
                  <a:lnTo>
                    <a:pt x="7868" y="6368"/>
                  </a:lnTo>
                  <a:lnTo>
                    <a:pt x="7970" y="6145"/>
                  </a:lnTo>
                  <a:lnTo>
                    <a:pt x="8152" y="5922"/>
                  </a:lnTo>
                  <a:lnTo>
                    <a:pt x="8375" y="5658"/>
                  </a:lnTo>
                  <a:lnTo>
                    <a:pt x="8639" y="5395"/>
                  </a:lnTo>
                  <a:lnTo>
                    <a:pt x="8943" y="5111"/>
                  </a:lnTo>
                  <a:lnTo>
                    <a:pt x="9308" y="4807"/>
                  </a:lnTo>
                  <a:lnTo>
                    <a:pt x="9693" y="4502"/>
                  </a:lnTo>
                  <a:lnTo>
                    <a:pt x="10140" y="4178"/>
                  </a:lnTo>
                  <a:lnTo>
                    <a:pt x="10606" y="3874"/>
                  </a:lnTo>
                  <a:lnTo>
                    <a:pt x="11093" y="3549"/>
                  </a:lnTo>
                  <a:lnTo>
                    <a:pt x="11640" y="3225"/>
                  </a:lnTo>
                  <a:lnTo>
                    <a:pt x="12188" y="2921"/>
                  </a:lnTo>
                  <a:lnTo>
                    <a:pt x="12776" y="2596"/>
                  </a:lnTo>
                  <a:lnTo>
                    <a:pt x="13364" y="2292"/>
                  </a:lnTo>
                  <a:lnTo>
                    <a:pt x="13993" y="2008"/>
                  </a:lnTo>
                  <a:lnTo>
                    <a:pt x="14621" y="1724"/>
                  </a:lnTo>
                  <a:lnTo>
                    <a:pt x="15270" y="1461"/>
                  </a:lnTo>
                  <a:lnTo>
                    <a:pt x="15919" y="1197"/>
                  </a:lnTo>
                  <a:lnTo>
                    <a:pt x="16588" y="954"/>
                  </a:lnTo>
                  <a:lnTo>
                    <a:pt x="17258" y="751"/>
                  </a:lnTo>
                  <a:lnTo>
                    <a:pt x="17947" y="548"/>
                  </a:lnTo>
                  <a:lnTo>
                    <a:pt x="18616" y="386"/>
                  </a:lnTo>
                  <a:lnTo>
                    <a:pt x="19285" y="244"/>
                  </a:lnTo>
                  <a:lnTo>
                    <a:pt x="19955" y="122"/>
                  </a:lnTo>
                  <a:lnTo>
                    <a:pt x="20604" y="61"/>
                  </a:lnTo>
                  <a:lnTo>
                    <a:pt x="21252" y="1"/>
                  </a:lnTo>
                  <a:lnTo>
                    <a:pt x="21881" y="1"/>
                  </a:lnTo>
                  <a:lnTo>
                    <a:pt x="22489" y="21"/>
                  </a:lnTo>
                  <a:lnTo>
                    <a:pt x="23078" y="102"/>
                  </a:lnTo>
                  <a:lnTo>
                    <a:pt x="23645" y="203"/>
                  </a:lnTo>
                  <a:lnTo>
                    <a:pt x="23929" y="284"/>
                  </a:lnTo>
                  <a:lnTo>
                    <a:pt x="24193" y="366"/>
                  </a:lnTo>
                  <a:lnTo>
                    <a:pt x="24193" y="366"/>
                  </a:lnTo>
                  <a:lnTo>
                    <a:pt x="24436" y="447"/>
                  </a:lnTo>
                  <a:lnTo>
                    <a:pt x="24659" y="548"/>
                  </a:lnTo>
                  <a:lnTo>
                    <a:pt x="24862" y="649"/>
                  </a:lnTo>
                  <a:lnTo>
                    <a:pt x="25065" y="771"/>
                  </a:lnTo>
                  <a:lnTo>
                    <a:pt x="25247" y="893"/>
                  </a:lnTo>
                  <a:lnTo>
                    <a:pt x="25430" y="1015"/>
                  </a:lnTo>
                  <a:lnTo>
                    <a:pt x="25775" y="1298"/>
                  </a:lnTo>
                  <a:lnTo>
                    <a:pt x="26059" y="1623"/>
                  </a:lnTo>
                  <a:lnTo>
                    <a:pt x="26342" y="1947"/>
                  </a:lnTo>
                  <a:lnTo>
                    <a:pt x="26566" y="2312"/>
                  </a:lnTo>
                  <a:lnTo>
                    <a:pt x="26768" y="2698"/>
                  </a:lnTo>
                  <a:lnTo>
                    <a:pt x="26951" y="3103"/>
                  </a:lnTo>
                  <a:lnTo>
                    <a:pt x="27093" y="3509"/>
                  </a:lnTo>
                  <a:lnTo>
                    <a:pt x="27214" y="3955"/>
                  </a:lnTo>
                  <a:lnTo>
                    <a:pt x="27316" y="4381"/>
                  </a:lnTo>
                  <a:lnTo>
                    <a:pt x="27397" y="4827"/>
                  </a:lnTo>
                  <a:lnTo>
                    <a:pt x="27458" y="5273"/>
                  </a:lnTo>
                  <a:lnTo>
                    <a:pt x="27498" y="5719"/>
                  </a:lnTo>
                  <a:lnTo>
                    <a:pt x="27519" y="6165"/>
                  </a:lnTo>
                  <a:lnTo>
                    <a:pt x="27519" y="6591"/>
                  </a:lnTo>
                  <a:lnTo>
                    <a:pt x="27519" y="7037"/>
                  </a:lnTo>
                  <a:lnTo>
                    <a:pt x="27478" y="7869"/>
                  </a:lnTo>
                  <a:lnTo>
                    <a:pt x="27417" y="8619"/>
                  </a:lnTo>
                  <a:lnTo>
                    <a:pt x="27316" y="9288"/>
                  </a:lnTo>
                  <a:lnTo>
                    <a:pt x="27235" y="9856"/>
                  </a:lnTo>
                  <a:lnTo>
                    <a:pt x="27133" y="10282"/>
                  </a:lnTo>
                  <a:lnTo>
                    <a:pt x="27052" y="10667"/>
                  </a:lnTo>
                  <a:lnTo>
                    <a:pt x="19752" y="12452"/>
                  </a:lnTo>
                  <a:lnTo>
                    <a:pt x="20218" y="14561"/>
                  </a:lnTo>
                  <a:lnTo>
                    <a:pt x="20218" y="14561"/>
                  </a:lnTo>
                  <a:lnTo>
                    <a:pt x="20360" y="14581"/>
                  </a:lnTo>
                  <a:lnTo>
                    <a:pt x="20766" y="14642"/>
                  </a:lnTo>
                  <a:lnTo>
                    <a:pt x="21334" y="14764"/>
                  </a:lnTo>
                  <a:lnTo>
                    <a:pt x="21658" y="14865"/>
                  </a:lnTo>
                  <a:lnTo>
                    <a:pt x="21982" y="14966"/>
                  </a:lnTo>
                  <a:lnTo>
                    <a:pt x="22307" y="15088"/>
                  </a:lnTo>
                  <a:lnTo>
                    <a:pt x="22611" y="15250"/>
                  </a:lnTo>
                  <a:lnTo>
                    <a:pt x="22895" y="15413"/>
                  </a:lnTo>
                  <a:lnTo>
                    <a:pt x="23159" y="15615"/>
                  </a:lnTo>
                  <a:lnTo>
                    <a:pt x="23260" y="15737"/>
                  </a:lnTo>
                  <a:lnTo>
                    <a:pt x="23361" y="15859"/>
                  </a:lnTo>
                  <a:lnTo>
                    <a:pt x="23463" y="15980"/>
                  </a:lnTo>
                  <a:lnTo>
                    <a:pt x="23524" y="16102"/>
                  </a:lnTo>
                  <a:lnTo>
                    <a:pt x="23585" y="16244"/>
                  </a:lnTo>
                  <a:lnTo>
                    <a:pt x="23625" y="16386"/>
                  </a:lnTo>
                  <a:lnTo>
                    <a:pt x="23645" y="16548"/>
                  </a:lnTo>
                  <a:lnTo>
                    <a:pt x="23645" y="16710"/>
                  </a:lnTo>
                  <a:lnTo>
                    <a:pt x="23645" y="16710"/>
                  </a:lnTo>
                  <a:lnTo>
                    <a:pt x="23625" y="16873"/>
                  </a:lnTo>
                  <a:lnTo>
                    <a:pt x="23564" y="17055"/>
                  </a:lnTo>
                  <a:lnTo>
                    <a:pt x="23503" y="17217"/>
                  </a:lnTo>
                  <a:lnTo>
                    <a:pt x="23402" y="17359"/>
                  </a:lnTo>
                  <a:lnTo>
                    <a:pt x="23301" y="17522"/>
                  </a:lnTo>
                  <a:lnTo>
                    <a:pt x="23179" y="17663"/>
                  </a:lnTo>
                  <a:lnTo>
                    <a:pt x="23037" y="17805"/>
                  </a:lnTo>
                  <a:lnTo>
                    <a:pt x="22875" y="17947"/>
                  </a:lnTo>
                  <a:lnTo>
                    <a:pt x="22713" y="18069"/>
                  </a:lnTo>
                  <a:lnTo>
                    <a:pt x="22530" y="18191"/>
                  </a:lnTo>
                  <a:lnTo>
                    <a:pt x="22327" y="18292"/>
                  </a:lnTo>
                  <a:lnTo>
                    <a:pt x="22124" y="18393"/>
                  </a:lnTo>
                  <a:lnTo>
                    <a:pt x="21901" y="18475"/>
                  </a:lnTo>
                  <a:lnTo>
                    <a:pt x="21678" y="18556"/>
                  </a:lnTo>
                  <a:lnTo>
                    <a:pt x="21455" y="18596"/>
                  </a:lnTo>
                  <a:lnTo>
                    <a:pt x="21212" y="18637"/>
                  </a:lnTo>
                  <a:lnTo>
                    <a:pt x="20969" y="18677"/>
                  </a:lnTo>
                  <a:lnTo>
                    <a:pt x="20725" y="18677"/>
                  </a:lnTo>
                  <a:lnTo>
                    <a:pt x="20482" y="18677"/>
                  </a:lnTo>
                  <a:lnTo>
                    <a:pt x="20239" y="18657"/>
                  </a:lnTo>
                  <a:lnTo>
                    <a:pt x="19995" y="18617"/>
                  </a:lnTo>
                  <a:lnTo>
                    <a:pt x="19752" y="18535"/>
                  </a:lnTo>
                  <a:lnTo>
                    <a:pt x="19508" y="18454"/>
                  </a:lnTo>
                  <a:lnTo>
                    <a:pt x="19285" y="18353"/>
                  </a:lnTo>
                  <a:lnTo>
                    <a:pt x="19062" y="18231"/>
                  </a:lnTo>
                  <a:lnTo>
                    <a:pt x="18839" y="18069"/>
                  </a:lnTo>
                  <a:lnTo>
                    <a:pt x="18616" y="17887"/>
                  </a:lnTo>
                  <a:lnTo>
                    <a:pt x="18413" y="17684"/>
                  </a:lnTo>
                  <a:lnTo>
                    <a:pt x="18231" y="17461"/>
                  </a:lnTo>
                  <a:lnTo>
                    <a:pt x="18048" y="17197"/>
                  </a:lnTo>
                  <a:lnTo>
                    <a:pt x="17886" y="16913"/>
                  </a:lnTo>
                  <a:lnTo>
                    <a:pt x="17724" y="16609"/>
                  </a:lnTo>
                  <a:lnTo>
                    <a:pt x="10140" y="19245"/>
                  </a:lnTo>
                  <a:lnTo>
                    <a:pt x="4401" y="212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84"/>
            <p:cNvSpPr/>
            <p:nvPr/>
          </p:nvSpPr>
          <p:spPr>
            <a:xfrm>
              <a:off x="6210504" y="2512785"/>
              <a:ext cx="1982740" cy="351123"/>
            </a:xfrm>
            <a:custGeom>
              <a:rect b="b" l="l" r="r" t="t"/>
              <a:pathLst>
                <a:path extrusionOk="0" h="22815" w="128833">
                  <a:moveTo>
                    <a:pt x="87017" y="1"/>
                  </a:moveTo>
                  <a:lnTo>
                    <a:pt x="85679" y="21"/>
                  </a:lnTo>
                  <a:lnTo>
                    <a:pt x="84320" y="41"/>
                  </a:lnTo>
                  <a:lnTo>
                    <a:pt x="82962" y="102"/>
                  </a:lnTo>
                  <a:lnTo>
                    <a:pt x="81562" y="163"/>
                  </a:lnTo>
                  <a:lnTo>
                    <a:pt x="80163" y="264"/>
                  </a:lnTo>
                  <a:lnTo>
                    <a:pt x="78764" y="345"/>
                  </a:lnTo>
                  <a:lnTo>
                    <a:pt x="75925" y="589"/>
                  </a:lnTo>
                  <a:lnTo>
                    <a:pt x="73086" y="852"/>
                  </a:lnTo>
                  <a:lnTo>
                    <a:pt x="70247" y="1157"/>
                  </a:lnTo>
                  <a:lnTo>
                    <a:pt x="67428" y="1481"/>
                  </a:lnTo>
                  <a:lnTo>
                    <a:pt x="64670" y="1826"/>
                  </a:lnTo>
                  <a:lnTo>
                    <a:pt x="61973" y="2171"/>
                  </a:lnTo>
                  <a:lnTo>
                    <a:pt x="56822" y="2860"/>
                  </a:lnTo>
                  <a:lnTo>
                    <a:pt x="52178" y="3468"/>
                  </a:lnTo>
                  <a:lnTo>
                    <a:pt x="50090" y="3712"/>
                  </a:lnTo>
                  <a:lnTo>
                    <a:pt x="48163" y="3935"/>
                  </a:lnTo>
                  <a:lnTo>
                    <a:pt x="37294" y="4989"/>
                  </a:lnTo>
                  <a:lnTo>
                    <a:pt x="30115" y="5719"/>
                  </a:lnTo>
                  <a:lnTo>
                    <a:pt x="26363" y="6105"/>
                  </a:lnTo>
                  <a:lnTo>
                    <a:pt x="22591" y="6531"/>
                  </a:lnTo>
                  <a:lnTo>
                    <a:pt x="18921" y="6956"/>
                  </a:lnTo>
                  <a:lnTo>
                    <a:pt x="15392" y="7403"/>
                  </a:lnTo>
                  <a:lnTo>
                    <a:pt x="12087" y="7869"/>
                  </a:lnTo>
                  <a:lnTo>
                    <a:pt x="10566" y="8092"/>
                  </a:lnTo>
                  <a:lnTo>
                    <a:pt x="9106" y="8315"/>
                  </a:lnTo>
                  <a:lnTo>
                    <a:pt x="7767" y="8558"/>
                  </a:lnTo>
                  <a:lnTo>
                    <a:pt x="6530" y="8781"/>
                  </a:lnTo>
                  <a:lnTo>
                    <a:pt x="5395" y="9005"/>
                  </a:lnTo>
                  <a:lnTo>
                    <a:pt x="4401" y="9228"/>
                  </a:lnTo>
                  <a:lnTo>
                    <a:pt x="3529" y="9451"/>
                  </a:lnTo>
                  <a:lnTo>
                    <a:pt x="2819" y="9674"/>
                  </a:lnTo>
                  <a:lnTo>
                    <a:pt x="2536" y="9795"/>
                  </a:lnTo>
                  <a:lnTo>
                    <a:pt x="2272" y="9897"/>
                  </a:lnTo>
                  <a:lnTo>
                    <a:pt x="2049" y="9998"/>
                  </a:lnTo>
                  <a:lnTo>
                    <a:pt x="1887" y="10120"/>
                  </a:lnTo>
                  <a:lnTo>
                    <a:pt x="1724" y="10221"/>
                  </a:lnTo>
                  <a:lnTo>
                    <a:pt x="1582" y="10343"/>
                  </a:lnTo>
                  <a:lnTo>
                    <a:pt x="1461" y="10485"/>
                  </a:lnTo>
                  <a:lnTo>
                    <a:pt x="1339" y="10627"/>
                  </a:lnTo>
                  <a:lnTo>
                    <a:pt x="1096" y="10951"/>
                  </a:lnTo>
                  <a:lnTo>
                    <a:pt x="893" y="11316"/>
                  </a:lnTo>
                  <a:lnTo>
                    <a:pt x="710" y="11702"/>
                  </a:lnTo>
                  <a:lnTo>
                    <a:pt x="548" y="12128"/>
                  </a:lnTo>
                  <a:lnTo>
                    <a:pt x="427" y="12594"/>
                  </a:lnTo>
                  <a:lnTo>
                    <a:pt x="305" y="13060"/>
                  </a:lnTo>
                  <a:lnTo>
                    <a:pt x="224" y="13567"/>
                  </a:lnTo>
                  <a:lnTo>
                    <a:pt x="143" y="14074"/>
                  </a:lnTo>
                  <a:lnTo>
                    <a:pt x="82" y="14602"/>
                  </a:lnTo>
                  <a:lnTo>
                    <a:pt x="41" y="15129"/>
                  </a:lnTo>
                  <a:lnTo>
                    <a:pt x="21" y="15676"/>
                  </a:lnTo>
                  <a:lnTo>
                    <a:pt x="1" y="16224"/>
                  </a:lnTo>
                  <a:lnTo>
                    <a:pt x="21" y="17319"/>
                  </a:lnTo>
                  <a:lnTo>
                    <a:pt x="61" y="18394"/>
                  </a:lnTo>
                  <a:lnTo>
                    <a:pt x="143" y="19408"/>
                  </a:lnTo>
                  <a:lnTo>
                    <a:pt x="224" y="20340"/>
                  </a:lnTo>
                  <a:lnTo>
                    <a:pt x="325" y="21152"/>
                  </a:lnTo>
                  <a:lnTo>
                    <a:pt x="508" y="22368"/>
                  </a:lnTo>
                  <a:lnTo>
                    <a:pt x="589" y="22814"/>
                  </a:lnTo>
                  <a:lnTo>
                    <a:pt x="128833" y="22814"/>
                  </a:lnTo>
                  <a:lnTo>
                    <a:pt x="128407" y="22125"/>
                  </a:lnTo>
                  <a:lnTo>
                    <a:pt x="127271" y="20320"/>
                  </a:lnTo>
                  <a:lnTo>
                    <a:pt x="125608" y="17724"/>
                  </a:lnTo>
                  <a:lnTo>
                    <a:pt x="124635" y="16244"/>
                  </a:lnTo>
                  <a:lnTo>
                    <a:pt x="123621" y="14723"/>
                  </a:lnTo>
                  <a:lnTo>
                    <a:pt x="122587" y="13162"/>
                  </a:lnTo>
                  <a:lnTo>
                    <a:pt x="121532" y="11641"/>
                  </a:lnTo>
                  <a:lnTo>
                    <a:pt x="120498" y="10201"/>
                  </a:lnTo>
                  <a:lnTo>
                    <a:pt x="119504" y="8863"/>
                  </a:lnTo>
                  <a:lnTo>
                    <a:pt x="119038" y="8254"/>
                  </a:lnTo>
                  <a:lnTo>
                    <a:pt x="118571" y="7707"/>
                  </a:lnTo>
                  <a:lnTo>
                    <a:pt x="118146" y="7200"/>
                  </a:lnTo>
                  <a:lnTo>
                    <a:pt x="117760" y="6754"/>
                  </a:lnTo>
                  <a:lnTo>
                    <a:pt x="117375" y="6368"/>
                  </a:lnTo>
                  <a:lnTo>
                    <a:pt x="117050" y="6044"/>
                  </a:lnTo>
                  <a:lnTo>
                    <a:pt x="116746" y="5801"/>
                  </a:lnTo>
                  <a:lnTo>
                    <a:pt x="116604" y="5699"/>
                  </a:lnTo>
                  <a:lnTo>
                    <a:pt x="116483" y="5638"/>
                  </a:lnTo>
                  <a:lnTo>
                    <a:pt x="115895" y="5354"/>
                  </a:lnTo>
                  <a:lnTo>
                    <a:pt x="115144" y="5030"/>
                  </a:lnTo>
                  <a:lnTo>
                    <a:pt x="114211" y="4665"/>
                  </a:lnTo>
                  <a:lnTo>
                    <a:pt x="113096" y="4259"/>
                  </a:lnTo>
                  <a:lnTo>
                    <a:pt x="111839" y="3813"/>
                  </a:lnTo>
                  <a:lnTo>
                    <a:pt x="110419" y="3367"/>
                  </a:lnTo>
                  <a:lnTo>
                    <a:pt x="108858" y="2921"/>
                  </a:lnTo>
                  <a:lnTo>
                    <a:pt x="107175" y="2454"/>
                  </a:lnTo>
                  <a:lnTo>
                    <a:pt x="105350" y="2008"/>
                  </a:lnTo>
                  <a:lnTo>
                    <a:pt x="104396" y="1806"/>
                  </a:lnTo>
                  <a:lnTo>
                    <a:pt x="103403" y="1603"/>
                  </a:lnTo>
                  <a:lnTo>
                    <a:pt x="102389" y="1400"/>
                  </a:lnTo>
                  <a:lnTo>
                    <a:pt x="101334" y="1197"/>
                  </a:lnTo>
                  <a:lnTo>
                    <a:pt x="100280" y="1015"/>
                  </a:lnTo>
                  <a:lnTo>
                    <a:pt x="99185" y="852"/>
                  </a:lnTo>
                  <a:lnTo>
                    <a:pt x="98069" y="690"/>
                  </a:lnTo>
                  <a:lnTo>
                    <a:pt x="96914" y="548"/>
                  </a:lnTo>
                  <a:lnTo>
                    <a:pt x="95758" y="406"/>
                  </a:lnTo>
                  <a:lnTo>
                    <a:pt x="94561" y="305"/>
                  </a:lnTo>
                  <a:lnTo>
                    <a:pt x="93344" y="204"/>
                  </a:lnTo>
                  <a:lnTo>
                    <a:pt x="92128" y="122"/>
                  </a:lnTo>
                  <a:lnTo>
                    <a:pt x="90870" y="62"/>
                  </a:lnTo>
                  <a:lnTo>
                    <a:pt x="89613" y="21"/>
                  </a:lnTo>
                  <a:lnTo>
                    <a:pt x="883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84"/>
            <p:cNvSpPr/>
            <p:nvPr/>
          </p:nvSpPr>
          <p:spPr>
            <a:xfrm>
              <a:off x="6743567" y="2634197"/>
              <a:ext cx="1222166" cy="229711"/>
            </a:xfrm>
            <a:custGeom>
              <a:rect b="b" l="l" r="r" t="t"/>
              <a:pathLst>
                <a:path extrusionOk="0" h="14926" w="79413">
                  <a:moveTo>
                    <a:pt x="34778" y="0"/>
                  </a:moveTo>
                  <a:lnTo>
                    <a:pt x="33805" y="21"/>
                  </a:lnTo>
                  <a:lnTo>
                    <a:pt x="32811" y="61"/>
                  </a:lnTo>
                  <a:lnTo>
                    <a:pt x="31838" y="122"/>
                  </a:lnTo>
                  <a:lnTo>
                    <a:pt x="29891" y="244"/>
                  </a:lnTo>
                  <a:lnTo>
                    <a:pt x="27965" y="426"/>
                  </a:lnTo>
                  <a:lnTo>
                    <a:pt x="26058" y="649"/>
                  </a:lnTo>
                  <a:lnTo>
                    <a:pt x="24152" y="892"/>
                  </a:lnTo>
                  <a:lnTo>
                    <a:pt x="22307" y="1176"/>
                  </a:lnTo>
                  <a:lnTo>
                    <a:pt x="20461" y="1501"/>
                  </a:lnTo>
                  <a:lnTo>
                    <a:pt x="18677" y="1825"/>
                  </a:lnTo>
                  <a:lnTo>
                    <a:pt x="16933" y="2190"/>
                  </a:lnTo>
                  <a:lnTo>
                    <a:pt x="15250" y="2555"/>
                  </a:lnTo>
                  <a:lnTo>
                    <a:pt x="13627" y="2941"/>
                  </a:lnTo>
                  <a:lnTo>
                    <a:pt x="12046" y="3326"/>
                  </a:lnTo>
                  <a:lnTo>
                    <a:pt x="10545" y="3711"/>
                  </a:lnTo>
                  <a:lnTo>
                    <a:pt x="9126" y="4097"/>
                  </a:lnTo>
                  <a:lnTo>
                    <a:pt x="7787" y="4462"/>
                  </a:lnTo>
                  <a:lnTo>
                    <a:pt x="6530" y="4847"/>
                  </a:lnTo>
                  <a:lnTo>
                    <a:pt x="4299" y="5516"/>
                  </a:lnTo>
                  <a:lnTo>
                    <a:pt x="2474" y="6124"/>
                  </a:lnTo>
                  <a:lnTo>
                    <a:pt x="1136" y="6571"/>
                  </a:lnTo>
                  <a:lnTo>
                    <a:pt x="0" y="6996"/>
                  </a:lnTo>
                  <a:lnTo>
                    <a:pt x="1196" y="6773"/>
                  </a:lnTo>
                  <a:lnTo>
                    <a:pt x="2636" y="6530"/>
                  </a:lnTo>
                  <a:lnTo>
                    <a:pt x="4502" y="6226"/>
                  </a:lnTo>
                  <a:lnTo>
                    <a:pt x="6753" y="5861"/>
                  </a:lnTo>
                  <a:lnTo>
                    <a:pt x="9349" y="5496"/>
                  </a:lnTo>
                  <a:lnTo>
                    <a:pt x="12188" y="5090"/>
                  </a:lnTo>
                  <a:lnTo>
                    <a:pt x="15209" y="4705"/>
                  </a:lnTo>
                  <a:lnTo>
                    <a:pt x="18352" y="4340"/>
                  </a:lnTo>
                  <a:lnTo>
                    <a:pt x="19954" y="4178"/>
                  </a:lnTo>
                  <a:lnTo>
                    <a:pt x="21556" y="4036"/>
                  </a:lnTo>
                  <a:lnTo>
                    <a:pt x="23159" y="3894"/>
                  </a:lnTo>
                  <a:lnTo>
                    <a:pt x="24761" y="3772"/>
                  </a:lnTo>
                  <a:lnTo>
                    <a:pt x="26322" y="3671"/>
                  </a:lnTo>
                  <a:lnTo>
                    <a:pt x="27883" y="3590"/>
                  </a:lnTo>
                  <a:lnTo>
                    <a:pt x="29384" y="3549"/>
                  </a:lnTo>
                  <a:lnTo>
                    <a:pt x="30864" y="3508"/>
                  </a:lnTo>
                  <a:lnTo>
                    <a:pt x="32264" y="3529"/>
                  </a:lnTo>
                  <a:lnTo>
                    <a:pt x="33622" y="3549"/>
                  </a:lnTo>
                  <a:lnTo>
                    <a:pt x="34920" y="3630"/>
                  </a:lnTo>
                  <a:lnTo>
                    <a:pt x="36117" y="3732"/>
                  </a:lnTo>
                  <a:lnTo>
                    <a:pt x="36705" y="3792"/>
                  </a:lnTo>
                  <a:lnTo>
                    <a:pt x="37252" y="3873"/>
                  </a:lnTo>
                  <a:lnTo>
                    <a:pt x="37780" y="3955"/>
                  </a:lnTo>
                  <a:lnTo>
                    <a:pt x="38287" y="4056"/>
                  </a:lnTo>
                  <a:lnTo>
                    <a:pt x="39584" y="4340"/>
                  </a:lnTo>
                  <a:lnTo>
                    <a:pt x="40821" y="4664"/>
                  </a:lnTo>
                  <a:lnTo>
                    <a:pt x="42018" y="5009"/>
                  </a:lnTo>
                  <a:lnTo>
                    <a:pt x="43174" y="5374"/>
                  </a:lnTo>
                  <a:lnTo>
                    <a:pt x="44289" y="5759"/>
                  </a:lnTo>
                  <a:lnTo>
                    <a:pt x="45364" y="6145"/>
                  </a:lnTo>
                  <a:lnTo>
                    <a:pt x="46398" y="6571"/>
                  </a:lnTo>
                  <a:lnTo>
                    <a:pt x="47372" y="6996"/>
                  </a:lnTo>
                  <a:lnTo>
                    <a:pt x="48304" y="7443"/>
                  </a:lnTo>
                  <a:lnTo>
                    <a:pt x="49197" y="7889"/>
                  </a:lnTo>
                  <a:lnTo>
                    <a:pt x="50048" y="8335"/>
                  </a:lnTo>
                  <a:lnTo>
                    <a:pt x="50859" y="8781"/>
                  </a:lnTo>
                  <a:lnTo>
                    <a:pt x="51630" y="9247"/>
                  </a:lnTo>
                  <a:lnTo>
                    <a:pt x="52360" y="9694"/>
                  </a:lnTo>
                  <a:lnTo>
                    <a:pt x="53050" y="10140"/>
                  </a:lnTo>
                  <a:lnTo>
                    <a:pt x="53678" y="10586"/>
                  </a:lnTo>
                  <a:lnTo>
                    <a:pt x="54287" y="11032"/>
                  </a:lnTo>
                  <a:lnTo>
                    <a:pt x="54854" y="11458"/>
                  </a:lnTo>
                  <a:lnTo>
                    <a:pt x="55361" y="11863"/>
                  </a:lnTo>
                  <a:lnTo>
                    <a:pt x="55848" y="12269"/>
                  </a:lnTo>
                  <a:lnTo>
                    <a:pt x="56680" y="12999"/>
                  </a:lnTo>
                  <a:lnTo>
                    <a:pt x="57369" y="13648"/>
                  </a:lnTo>
                  <a:lnTo>
                    <a:pt x="57896" y="14175"/>
                  </a:lnTo>
                  <a:lnTo>
                    <a:pt x="58261" y="14581"/>
                  </a:lnTo>
                  <a:lnTo>
                    <a:pt x="58565" y="14925"/>
                  </a:lnTo>
                  <a:lnTo>
                    <a:pt x="79412" y="14784"/>
                  </a:lnTo>
                  <a:lnTo>
                    <a:pt x="78601" y="14297"/>
                  </a:lnTo>
                  <a:lnTo>
                    <a:pt x="77628" y="13729"/>
                  </a:lnTo>
                  <a:lnTo>
                    <a:pt x="76310" y="12979"/>
                  </a:lnTo>
                  <a:lnTo>
                    <a:pt x="74687" y="12086"/>
                  </a:lnTo>
                  <a:lnTo>
                    <a:pt x="72801" y="11093"/>
                  </a:lnTo>
                  <a:lnTo>
                    <a:pt x="70652" y="9977"/>
                  </a:lnTo>
                  <a:lnTo>
                    <a:pt x="68299" y="8822"/>
                  </a:lnTo>
                  <a:lnTo>
                    <a:pt x="67042" y="8233"/>
                  </a:lnTo>
                  <a:lnTo>
                    <a:pt x="65744" y="7625"/>
                  </a:lnTo>
                  <a:lnTo>
                    <a:pt x="64426" y="7017"/>
                  </a:lnTo>
                  <a:lnTo>
                    <a:pt x="63047" y="6429"/>
                  </a:lnTo>
                  <a:lnTo>
                    <a:pt x="61648" y="5841"/>
                  </a:lnTo>
                  <a:lnTo>
                    <a:pt x="60228" y="5252"/>
                  </a:lnTo>
                  <a:lnTo>
                    <a:pt x="58789" y="4685"/>
                  </a:lnTo>
                  <a:lnTo>
                    <a:pt x="57308" y="4137"/>
                  </a:lnTo>
                  <a:lnTo>
                    <a:pt x="55828" y="3590"/>
                  </a:lnTo>
                  <a:lnTo>
                    <a:pt x="54327" y="3083"/>
                  </a:lnTo>
                  <a:lnTo>
                    <a:pt x="52827" y="2616"/>
                  </a:lnTo>
                  <a:lnTo>
                    <a:pt x="51306" y="2170"/>
                  </a:lnTo>
                  <a:lnTo>
                    <a:pt x="49805" y="1744"/>
                  </a:lnTo>
                  <a:lnTo>
                    <a:pt x="48284" y="1379"/>
                  </a:lnTo>
                  <a:lnTo>
                    <a:pt x="46783" y="1034"/>
                  </a:lnTo>
                  <a:lnTo>
                    <a:pt x="45303" y="751"/>
                  </a:lnTo>
                  <a:lnTo>
                    <a:pt x="44370" y="588"/>
                  </a:lnTo>
                  <a:lnTo>
                    <a:pt x="43437" y="467"/>
                  </a:lnTo>
                  <a:lnTo>
                    <a:pt x="42484" y="345"/>
                  </a:lnTo>
                  <a:lnTo>
                    <a:pt x="41531" y="244"/>
                  </a:lnTo>
                  <a:lnTo>
                    <a:pt x="40578" y="162"/>
                  </a:lnTo>
                  <a:lnTo>
                    <a:pt x="39625" y="102"/>
                  </a:lnTo>
                  <a:lnTo>
                    <a:pt x="38652" y="41"/>
                  </a:lnTo>
                  <a:lnTo>
                    <a:pt x="37698" y="21"/>
                  </a:lnTo>
                  <a:lnTo>
                    <a:pt x="36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84"/>
            <p:cNvSpPr/>
            <p:nvPr/>
          </p:nvSpPr>
          <p:spPr>
            <a:xfrm>
              <a:off x="5838496" y="2832374"/>
              <a:ext cx="279652" cy="322097"/>
            </a:xfrm>
            <a:custGeom>
              <a:rect b="b" l="l" r="r" t="t"/>
              <a:pathLst>
                <a:path extrusionOk="0" h="20929" w="18171">
                  <a:moveTo>
                    <a:pt x="9247" y="0"/>
                  </a:moveTo>
                  <a:lnTo>
                    <a:pt x="9004" y="21"/>
                  </a:lnTo>
                  <a:lnTo>
                    <a:pt x="8781" y="81"/>
                  </a:lnTo>
                  <a:lnTo>
                    <a:pt x="8538" y="183"/>
                  </a:lnTo>
                  <a:lnTo>
                    <a:pt x="771" y="4421"/>
                  </a:lnTo>
                  <a:lnTo>
                    <a:pt x="629" y="4502"/>
                  </a:lnTo>
                  <a:lnTo>
                    <a:pt x="487" y="4604"/>
                  </a:lnTo>
                  <a:lnTo>
                    <a:pt x="365" y="4725"/>
                  </a:lnTo>
                  <a:lnTo>
                    <a:pt x="264" y="4867"/>
                  </a:lnTo>
                  <a:lnTo>
                    <a:pt x="183" y="5009"/>
                  </a:lnTo>
                  <a:lnTo>
                    <a:pt x="102" y="5151"/>
                  </a:lnTo>
                  <a:lnTo>
                    <a:pt x="61" y="5313"/>
                  </a:lnTo>
                  <a:lnTo>
                    <a:pt x="20" y="5476"/>
                  </a:lnTo>
                  <a:lnTo>
                    <a:pt x="0" y="5638"/>
                  </a:lnTo>
                  <a:lnTo>
                    <a:pt x="0" y="5820"/>
                  </a:lnTo>
                  <a:lnTo>
                    <a:pt x="20" y="5983"/>
                  </a:lnTo>
                  <a:lnTo>
                    <a:pt x="61" y="6145"/>
                  </a:lnTo>
                  <a:lnTo>
                    <a:pt x="122" y="6307"/>
                  </a:lnTo>
                  <a:lnTo>
                    <a:pt x="203" y="6449"/>
                  </a:lnTo>
                  <a:lnTo>
                    <a:pt x="284" y="6591"/>
                  </a:lnTo>
                  <a:lnTo>
                    <a:pt x="406" y="6733"/>
                  </a:lnTo>
                  <a:lnTo>
                    <a:pt x="13323" y="20462"/>
                  </a:lnTo>
                  <a:lnTo>
                    <a:pt x="13445" y="20583"/>
                  </a:lnTo>
                  <a:lnTo>
                    <a:pt x="13567" y="20664"/>
                  </a:lnTo>
                  <a:lnTo>
                    <a:pt x="13688" y="20746"/>
                  </a:lnTo>
                  <a:lnTo>
                    <a:pt x="13830" y="20806"/>
                  </a:lnTo>
                  <a:lnTo>
                    <a:pt x="13972" y="20867"/>
                  </a:lnTo>
                  <a:lnTo>
                    <a:pt x="14114" y="20908"/>
                  </a:lnTo>
                  <a:lnTo>
                    <a:pt x="14256" y="20928"/>
                  </a:lnTo>
                  <a:lnTo>
                    <a:pt x="14540" y="20928"/>
                  </a:lnTo>
                  <a:lnTo>
                    <a:pt x="14662" y="20908"/>
                  </a:lnTo>
                  <a:lnTo>
                    <a:pt x="14804" y="20867"/>
                  </a:lnTo>
                  <a:lnTo>
                    <a:pt x="14925" y="20827"/>
                  </a:lnTo>
                  <a:lnTo>
                    <a:pt x="15067" y="20766"/>
                  </a:lnTo>
                  <a:lnTo>
                    <a:pt x="15189" y="20705"/>
                  </a:lnTo>
                  <a:lnTo>
                    <a:pt x="15311" y="20624"/>
                  </a:lnTo>
                  <a:lnTo>
                    <a:pt x="15412" y="20523"/>
                  </a:lnTo>
                  <a:lnTo>
                    <a:pt x="15514" y="20421"/>
                  </a:lnTo>
                  <a:lnTo>
                    <a:pt x="15615" y="20299"/>
                  </a:lnTo>
                  <a:lnTo>
                    <a:pt x="15676" y="20178"/>
                  </a:lnTo>
                  <a:lnTo>
                    <a:pt x="15757" y="20056"/>
                  </a:lnTo>
                  <a:lnTo>
                    <a:pt x="15797" y="19914"/>
                  </a:lnTo>
                  <a:lnTo>
                    <a:pt x="15838" y="19772"/>
                  </a:lnTo>
                  <a:lnTo>
                    <a:pt x="15858" y="19651"/>
                  </a:lnTo>
                  <a:lnTo>
                    <a:pt x="15879" y="19509"/>
                  </a:lnTo>
                  <a:lnTo>
                    <a:pt x="15879" y="19367"/>
                  </a:lnTo>
                  <a:lnTo>
                    <a:pt x="15858" y="19225"/>
                  </a:lnTo>
                  <a:lnTo>
                    <a:pt x="15838" y="19083"/>
                  </a:lnTo>
                  <a:lnTo>
                    <a:pt x="15777" y="18941"/>
                  </a:lnTo>
                  <a:lnTo>
                    <a:pt x="15737" y="18799"/>
                  </a:lnTo>
                  <a:lnTo>
                    <a:pt x="15656" y="18677"/>
                  </a:lnTo>
                  <a:lnTo>
                    <a:pt x="15574" y="18555"/>
                  </a:lnTo>
                  <a:lnTo>
                    <a:pt x="15473" y="18434"/>
                  </a:lnTo>
                  <a:lnTo>
                    <a:pt x="3853" y="6084"/>
                  </a:lnTo>
                  <a:lnTo>
                    <a:pt x="8923" y="3326"/>
                  </a:lnTo>
                  <a:lnTo>
                    <a:pt x="15574" y="10829"/>
                  </a:lnTo>
                  <a:lnTo>
                    <a:pt x="15676" y="10951"/>
                  </a:lnTo>
                  <a:lnTo>
                    <a:pt x="15797" y="11032"/>
                  </a:lnTo>
                  <a:lnTo>
                    <a:pt x="15919" y="11113"/>
                  </a:lnTo>
                  <a:lnTo>
                    <a:pt x="16041" y="11194"/>
                  </a:lnTo>
                  <a:lnTo>
                    <a:pt x="16183" y="11235"/>
                  </a:lnTo>
                  <a:lnTo>
                    <a:pt x="16325" y="11275"/>
                  </a:lnTo>
                  <a:lnTo>
                    <a:pt x="16446" y="11316"/>
                  </a:lnTo>
                  <a:lnTo>
                    <a:pt x="16588" y="11336"/>
                  </a:lnTo>
                  <a:lnTo>
                    <a:pt x="16730" y="11336"/>
                  </a:lnTo>
                  <a:lnTo>
                    <a:pt x="16872" y="11316"/>
                  </a:lnTo>
                  <a:lnTo>
                    <a:pt x="17014" y="11296"/>
                  </a:lnTo>
                  <a:lnTo>
                    <a:pt x="17156" y="11255"/>
                  </a:lnTo>
                  <a:lnTo>
                    <a:pt x="17298" y="11194"/>
                  </a:lnTo>
                  <a:lnTo>
                    <a:pt x="17420" y="11133"/>
                  </a:lnTo>
                  <a:lnTo>
                    <a:pt x="17541" y="11052"/>
                  </a:lnTo>
                  <a:lnTo>
                    <a:pt x="17663" y="10951"/>
                  </a:lnTo>
                  <a:lnTo>
                    <a:pt x="17765" y="10850"/>
                  </a:lnTo>
                  <a:lnTo>
                    <a:pt x="17866" y="10728"/>
                  </a:lnTo>
                  <a:lnTo>
                    <a:pt x="17947" y="10626"/>
                  </a:lnTo>
                  <a:lnTo>
                    <a:pt x="18008" y="10484"/>
                  </a:lnTo>
                  <a:lnTo>
                    <a:pt x="18069" y="10363"/>
                  </a:lnTo>
                  <a:lnTo>
                    <a:pt x="18109" y="10221"/>
                  </a:lnTo>
                  <a:lnTo>
                    <a:pt x="18150" y="10079"/>
                  </a:lnTo>
                  <a:lnTo>
                    <a:pt x="18150" y="9937"/>
                  </a:lnTo>
                  <a:lnTo>
                    <a:pt x="18170" y="9795"/>
                  </a:lnTo>
                  <a:lnTo>
                    <a:pt x="18150" y="9653"/>
                  </a:lnTo>
                  <a:lnTo>
                    <a:pt x="18130" y="9511"/>
                  </a:lnTo>
                  <a:lnTo>
                    <a:pt x="18089" y="9389"/>
                  </a:lnTo>
                  <a:lnTo>
                    <a:pt x="18028" y="9247"/>
                  </a:lnTo>
                  <a:lnTo>
                    <a:pt x="17967" y="9106"/>
                  </a:lnTo>
                  <a:lnTo>
                    <a:pt x="17886" y="8984"/>
                  </a:lnTo>
                  <a:lnTo>
                    <a:pt x="17785" y="8882"/>
                  </a:lnTo>
                  <a:lnTo>
                    <a:pt x="10342" y="487"/>
                  </a:lnTo>
                  <a:lnTo>
                    <a:pt x="10160" y="325"/>
                  </a:lnTo>
                  <a:lnTo>
                    <a:pt x="9957" y="183"/>
                  </a:lnTo>
                  <a:lnTo>
                    <a:pt x="9734" y="81"/>
                  </a:lnTo>
                  <a:lnTo>
                    <a:pt x="9491" y="2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84"/>
            <p:cNvSpPr/>
            <p:nvPr/>
          </p:nvSpPr>
          <p:spPr>
            <a:xfrm>
              <a:off x="6084736" y="2826757"/>
              <a:ext cx="2488317" cy="270910"/>
            </a:xfrm>
            <a:custGeom>
              <a:rect b="b" l="l" r="r" t="t"/>
              <a:pathLst>
                <a:path extrusionOk="0" h="17603" w="161684">
                  <a:moveTo>
                    <a:pt x="5374" y="0"/>
                  </a:moveTo>
                  <a:lnTo>
                    <a:pt x="5090" y="21"/>
                  </a:lnTo>
                  <a:lnTo>
                    <a:pt x="4806" y="61"/>
                  </a:lnTo>
                  <a:lnTo>
                    <a:pt x="4522" y="122"/>
                  </a:lnTo>
                  <a:lnTo>
                    <a:pt x="4259" y="183"/>
                  </a:lnTo>
                  <a:lnTo>
                    <a:pt x="3995" y="264"/>
                  </a:lnTo>
                  <a:lnTo>
                    <a:pt x="3732" y="345"/>
                  </a:lnTo>
                  <a:lnTo>
                    <a:pt x="3468" y="446"/>
                  </a:lnTo>
                  <a:lnTo>
                    <a:pt x="3204" y="568"/>
                  </a:lnTo>
                  <a:lnTo>
                    <a:pt x="2961" y="690"/>
                  </a:lnTo>
                  <a:lnTo>
                    <a:pt x="2738" y="811"/>
                  </a:lnTo>
                  <a:lnTo>
                    <a:pt x="2495" y="974"/>
                  </a:lnTo>
                  <a:lnTo>
                    <a:pt x="2271" y="1136"/>
                  </a:lnTo>
                  <a:lnTo>
                    <a:pt x="2069" y="1298"/>
                  </a:lnTo>
                  <a:lnTo>
                    <a:pt x="1866" y="1481"/>
                  </a:lnTo>
                  <a:lnTo>
                    <a:pt x="1663" y="1663"/>
                  </a:lnTo>
                  <a:lnTo>
                    <a:pt x="1481" y="1866"/>
                  </a:lnTo>
                  <a:lnTo>
                    <a:pt x="1298" y="2069"/>
                  </a:lnTo>
                  <a:lnTo>
                    <a:pt x="1136" y="2272"/>
                  </a:lnTo>
                  <a:lnTo>
                    <a:pt x="974" y="2495"/>
                  </a:lnTo>
                  <a:lnTo>
                    <a:pt x="811" y="2738"/>
                  </a:lnTo>
                  <a:lnTo>
                    <a:pt x="690" y="2961"/>
                  </a:lnTo>
                  <a:lnTo>
                    <a:pt x="568" y="3204"/>
                  </a:lnTo>
                  <a:lnTo>
                    <a:pt x="446" y="3468"/>
                  </a:lnTo>
                  <a:lnTo>
                    <a:pt x="345" y="3732"/>
                  </a:lnTo>
                  <a:lnTo>
                    <a:pt x="264" y="3995"/>
                  </a:lnTo>
                  <a:lnTo>
                    <a:pt x="183" y="4259"/>
                  </a:lnTo>
                  <a:lnTo>
                    <a:pt x="122" y="4522"/>
                  </a:lnTo>
                  <a:lnTo>
                    <a:pt x="61" y="4806"/>
                  </a:lnTo>
                  <a:lnTo>
                    <a:pt x="21" y="5090"/>
                  </a:lnTo>
                  <a:lnTo>
                    <a:pt x="0" y="5374"/>
                  </a:lnTo>
                  <a:lnTo>
                    <a:pt x="0" y="5678"/>
                  </a:lnTo>
                  <a:lnTo>
                    <a:pt x="0" y="11924"/>
                  </a:lnTo>
                  <a:lnTo>
                    <a:pt x="0" y="12228"/>
                  </a:lnTo>
                  <a:lnTo>
                    <a:pt x="21" y="12512"/>
                  </a:lnTo>
                  <a:lnTo>
                    <a:pt x="61" y="12796"/>
                  </a:lnTo>
                  <a:lnTo>
                    <a:pt x="122" y="13060"/>
                  </a:lnTo>
                  <a:lnTo>
                    <a:pt x="183" y="13344"/>
                  </a:lnTo>
                  <a:lnTo>
                    <a:pt x="264" y="13607"/>
                  </a:lnTo>
                  <a:lnTo>
                    <a:pt x="345" y="13871"/>
                  </a:lnTo>
                  <a:lnTo>
                    <a:pt x="446" y="14135"/>
                  </a:lnTo>
                  <a:lnTo>
                    <a:pt x="568" y="14378"/>
                  </a:lnTo>
                  <a:lnTo>
                    <a:pt x="690" y="14621"/>
                  </a:lnTo>
                  <a:lnTo>
                    <a:pt x="811" y="14865"/>
                  </a:lnTo>
                  <a:lnTo>
                    <a:pt x="974" y="15108"/>
                  </a:lnTo>
                  <a:lnTo>
                    <a:pt x="1136" y="15331"/>
                  </a:lnTo>
                  <a:lnTo>
                    <a:pt x="1298" y="15534"/>
                  </a:lnTo>
                  <a:lnTo>
                    <a:pt x="1481" y="15737"/>
                  </a:lnTo>
                  <a:lnTo>
                    <a:pt x="1663" y="15939"/>
                  </a:lnTo>
                  <a:lnTo>
                    <a:pt x="1866" y="16122"/>
                  </a:lnTo>
                  <a:lnTo>
                    <a:pt x="2069" y="16305"/>
                  </a:lnTo>
                  <a:lnTo>
                    <a:pt x="2271" y="16467"/>
                  </a:lnTo>
                  <a:lnTo>
                    <a:pt x="2495" y="16629"/>
                  </a:lnTo>
                  <a:lnTo>
                    <a:pt x="2738" y="16771"/>
                  </a:lnTo>
                  <a:lnTo>
                    <a:pt x="2961" y="16913"/>
                  </a:lnTo>
                  <a:lnTo>
                    <a:pt x="3204" y="17035"/>
                  </a:lnTo>
                  <a:lnTo>
                    <a:pt x="3468" y="17156"/>
                  </a:lnTo>
                  <a:lnTo>
                    <a:pt x="3732" y="17258"/>
                  </a:lnTo>
                  <a:lnTo>
                    <a:pt x="3995" y="17339"/>
                  </a:lnTo>
                  <a:lnTo>
                    <a:pt x="4259" y="17420"/>
                  </a:lnTo>
                  <a:lnTo>
                    <a:pt x="4522" y="17481"/>
                  </a:lnTo>
                  <a:lnTo>
                    <a:pt x="4806" y="17542"/>
                  </a:lnTo>
                  <a:lnTo>
                    <a:pt x="5090" y="17562"/>
                  </a:lnTo>
                  <a:lnTo>
                    <a:pt x="5374" y="17602"/>
                  </a:lnTo>
                  <a:lnTo>
                    <a:pt x="156310" y="17602"/>
                  </a:lnTo>
                  <a:lnTo>
                    <a:pt x="156594" y="17562"/>
                  </a:lnTo>
                  <a:lnTo>
                    <a:pt x="156878" y="17542"/>
                  </a:lnTo>
                  <a:lnTo>
                    <a:pt x="157162" y="17481"/>
                  </a:lnTo>
                  <a:lnTo>
                    <a:pt x="157446" y="17420"/>
                  </a:lnTo>
                  <a:lnTo>
                    <a:pt x="157709" y="17339"/>
                  </a:lnTo>
                  <a:lnTo>
                    <a:pt x="157973" y="17258"/>
                  </a:lnTo>
                  <a:lnTo>
                    <a:pt x="158237" y="17156"/>
                  </a:lnTo>
                  <a:lnTo>
                    <a:pt x="158480" y="17035"/>
                  </a:lnTo>
                  <a:lnTo>
                    <a:pt x="158723" y="16913"/>
                  </a:lnTo>
                  <a:lnTo>
                    <a:pt x="158967" y="16771"/>
                  </a:lnTo>
                  <a:lnTo>
                    <a:pt x="159190" y="16629"/>
                  </a:lnTo>
                  <a:lnTo>
                    <a:pt x="159413" y="16467"/>
                  </a:lnTo>
                  <a:lnTo>
                    <a:pt x="159636" y="16305"/>
                  </a:lnTo>
                  <a:lnTo>
                    <a:pt x="159839" y="16122"/>
                  </a:lnTo>
                  <a:lnTo>
                    <a:pt x="160021" y="15939"/>
                  </a:lnTo>
                  <a:lnTo>
                    <a:pt x="160224" y="15737"/>
                  </a:lnTo>
                  <a:lnTo>
                    <a:pt x="160406" y="15534"/>
                  </a:lnTo>
                  <a:lnTo>
                    <a:pt x="160569" y="15331"/>
                  </a:lnTo>
                  <a:lnTo>
                    <a:pt x="160731" y="15108"/>
                  </a:lnTo>
                  <a:lnTo>
                    <a:pt x="160873" y="14865"/>
                  </a:lnTo>
                  <a:lnTo>
                    <a:pt x="161015" y="14621"/>
                  </a:lnTo>
                  <a:lnTo>
                    <a:pt x="161136" y="14378"/>
                  </a:lnTo>
                  <a:lnTo>
                    <a:pt x="161238" y="14135"/>
                  </a:lnTo>
                  <a:lnTo>
                    <a:pt x="161339" y="13871"/>
                  </a:lnTo>
                  <a:lnTo>
                    <a:pt x="161441" y="13607"/>
                  </a:lnTo>
                  <a:lnTo>
                    <a:pt x="161522" y="13344"/>
                  </a:lnTo>
                  <a:lnTo>
                    <a:pt x="161583" y="13060"/>
                  </a:lnTo>
                  <a:lnTo>
                    <a:pt x="161623" y="12796"/>
                  </a:lnTo>
                  <a:lnTo>
                    <a:pt x="161664" y="12512"/>
                  </a:lnTo>
                  <a:lnTo>
                    <a:pt x="161684" y="12228"/>
                  </a:lnTo>
                  <a:lnTo>
                    <a:pt x="161684" y="11924"/>
                  </a:lnTo>
                  <a:lnTo>
                    <a:pt x="161684" y="5678"/>
                  </a:lnTo>
                  <a:lnTo>
                    <a:pt x="161684" y="5374"/>
                  </a:lnTo>
                  <a:lnTo>
                    <a:pt x="161664" y="5090"/>
                  </a:lnTo>
                  <a:lnTo>
                    <a:pt x="161623" y="4806"/>
                  </a:lnTo>
                  <a:lnTo>
                    <a:pt x="161583" y="4522"/>
                  </a:lnTo>
                  <a:lnTo>
                    <a:pt x="161522" y="4259"/>
                  </a:lnTo>
                  <a:lnTo>
                    <a:pt x="161441" y="3995"/>
                  </a:lnTo>
                  <a:lnTo>
                    <a:pt x="161339" y="3732"/>
                  </a:lnTo>
                  <a:lnTo>
                    <a:pt x="161238" y="3468"/>
                  </a:lnTo>
                  <a:lnTo>
                    <a:pt x="161136" y="3204"/>
                  </a:lnTo>
                  <a:lnTo>
                    <a:pt x="161015" y="2961"/>
                  </a:lnTo>
                  <a:lnTo>
                    <a:pt x="160873" y="2738"/>
                  </a:lnTo>
                  <a:lnTo>
                    <a:pt x="160731" y="2495"/>
                  </a:lnTo>
                  <a:lnTo>
                    <a:pt x="160569" y="2272"/>
                  </a:lnTo>
                  <a:lnTo>
                    <a:pt x="160406" y="2069"/>
                  </a:lnTo>
                  <a:lnTo>
                    <a:pt x="160224" y="1866"/>
                  </a:lnTo>
                  <a:lnTo>
                    <a:pt x="160021" y="1663"/>
                  </a:lnTo>
                  <a:lnTo>
                    <a:pt x="159839" y="1481"/>
                  </a:lnTo>
                  <a:lnTo>
                    <a:pt x="159636" y="1298"/>
                  </a:lnTo>
                  <a:lnTo>
                    <a:pt x="159413" y="1136"/>
                  </a:lnTo>
                  <a:lnTo>
                    <a:pt x="159190" y="974"/>
                  </a:lnTo>
                  <a:lnTo>
                    <a:pt x="158967" y="811"/>
                  </a:lnTo>
                  <a:lnTo>
                    <a:pt x="158723" y="690"/>
                  </a:lnTo>
                  <a:lnTo>
                    <a:pt x="158480" y="568"/>
                  </a:lnTo>
                  <a:lnTo>
                    <a:pt x="158237" y="446"/>
                  </a:lnTo>
                  <a:lnTo>
                    <a:pt x="157973" y="345"/>
                  </a:lnTo>
                  <a:lnTo>
                    <a:pt x="157709" y="264"/>
                  </a:lnTo>
                  <a:lnTo>
                    <a:pt x="157446" y="183"/>
                  </a:lnTo>
                  <a:lnTo>
                    <a:pt x="157162" y="122"/>
                  </a:lnTo>
                  <a:lnTo>
                    <a:pt x="156878" y="61"/>
                  </a:lnTo>
                  <a:lnTo>
                    <a:pt x="156594" y="21"/>
                  </a:lnTo>
                  <a:lnTo>
                    <a:pt x="156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84"/>
            <p:cNvSpPr/>
            <p:nvPr/>
          </p:nvSpPr>
          <p:spPr>
            <a:xfrm>
              <a:off x="5992350" y="2962204"/>
              <a:ext cx="2673397" cy="235959"/>
            </a:xfrm>
            <a:custGeom>
              <a:rect b="b" l="l" r="r" t="t"/>
              <a:pathLst>
                <a:path extrusionOk="0" h="15332" w="173710">
                  <a:moveTo>
                    <a:pt x="5375" y="0"/>
                  </a:moveTo>
                  <a:lnTo>
                    <a:pt x="5091" y="21"/>
                  </a:lnTo>
                  <a:lnTo>
                    <a:pt x="4807" y="61"/>
                  </a:lnTo>
                  <a:lnTo>
                    <a:pt x="4523" y="122"/>
                  </a:lnTo>
                  <a:lnTo>
                    <a:pt x="4239" y="183"/>
                  </a:lnTo>
                  <a:lnTo>
                    <a:pt x="3975" y="264"/>
                  </a:lnTo>
                  <a:lnTo>
                    <a:pt x="3712" y="345"/>
                  </a:lnTo>
                  <a:lnTo>
                    <a:pt x="3448" y="446"/>
                  </a:lnTo>
                  <a:lnTo>
                    <a:pt x="3205" y="568"/>
                  </a:lnTo>
                  <a:lnTo>
                    <a:pt x="2961" y="690"/>
                  </a:lnTo>
                  <a:lnTo>
                    <a:pt x="2718" y="811"/>
                  </a:lnTo>
                  <a:lnTo>
                    <a:pt x="2495" y="974"/>
                  </a:lnTo>
                  <a:lnTo>
                    <a:pt x="2272" y="1136"/>
                  </a:lnTo>
                  <a:lnTo>
                    <a:pt x="2049" y="1298"/>
                  </a:lnTo>
                  <a:lnTo>
                    <a:pt x="1846" y="1481"/>
                  </a:lnTo>
                  <a:lnTo>
                    <a:pt x="1664" y="1663"/>
                  </a:lnTo>
                  <a:lnTo>
                    <a:pt x="1461" y="1866"/>
                  </a:lnTo>
                  <a:lnTo>
                    <a:pt x="1278" y="2069"/>
                  </a:lnTo>
                  <a:lnTo>
                    <a:pt x="1116" y="2272"/>
                  </a:lnTo>
                  <a:lnTo>
                    <a:pt x="954" y="2495"/>
                  </a:lnTo>
                  <a:lnTo>
                    <a:pt x="812" y="2738"/>
                  </a:lnTo>
                  <a:lnTo>
                    <a:pt x="670" y="2961"/>
                  </a:lnTo>
                  <a:lnTo>
                    <a:pt x="548" y="3204"/>
                  </a:lnTo>
                  <a:lnTo>
                    <a:pt x="447" y="3468"/>
                  </a:lnTo>
                  <a:lnTo>
                    <a:pt x="345" y="3732"/>
                  </a:lnTo>
                  <a:lnTo>
                    <a:pt x="244" y="3995"/>
                  </a:lnTo>
                  <a:lnTo>
                    <a:pt x="163" y="4259"/>
                  </a:lnTo>
                  <a:lnTo>
                    <a:pt x="102" y="4523"/>
                  </a:lnTo>
                  <a:lnTo>
                    <a:pt x="62" y="4806"/>
                  </a:lnTo>
                  <a:lnTo>
                    <a:pt x="21" y="5090"/>
                  </a:lnTo>
                  <a:lnTo>
                    <a:pt x="1" y="5374"/>
                  </a:lnTo>
                  <a:lnTo>
                    <a:pt x="1" y="5678"/>
                  </a:lnTo>
                  <a:lnTo>
                    <a:pt x="1" y="9653"/>
                  </a:lnTo>
                  <a:lnTo>
                    <a:pt x="1" y="9937"/>
                  </a:lnTo>
                  <a:lnTo>
                    <a:pt x="21" y="10241"/>
                  </a:lnTo>
                  <a:lnTo>
                    <a:pt x="62" y="10525"/>
                  </a:lnTo>
                  <a:lnTo>
                    <a:pt x="102" y="10789"/>
                  </a:lnTo>
                  <a:lnTo>
                    <a:pt x="163" y="11073"/>
                  </a:lnTo>
                  <a:lnTo>
                    <a:pt x="244" y="11336"/>
                  </a:lnTo>
                  <a:lnTo>
                    <a:pt x="345" y="11600"/>
                  </a:lnTo>
                  <a:lnTo>
                    <a:pt x="447" y="11863"/>
                  </a:lnTo>
                  <a:lnTo>
                    <a:pt x="548" y="12107"/>
                  </a:lnTo>
                  <a:lnTo>
                    <a:pt x="670" y="12350"/>
                  </a:lnTo>
                  <a:lnTo>
                    <a:pt x="812" y="12594"/>
                  </a:lnTo>
                  <a:lnTo>
                    <a:pt x="954" y="12817"/>
                  </a:lnTo>
                  <a:lnTo>
                    <a:pt x="1116" y="13040"/>
                  </a:lnTo>
                  <a:lnTo>
                    <a:pt x="1278" y="13263"/>
                  </a:lnTo>
                  <a:lnTo>
                    <a:pt x="1461" y="13465"/>
                  </a:lnTo>
                  <a:lnTo>
                    <a:pt x="1664" y="13668"/>
                  </a:lnTo>
                  <a:lnTo>
                    <a:pt x="1846" y="13851"/>
                  </a:lnTo>
                  <a:lnTo>
                    <a:pt x="2049" y="14033"/>
                  </a:lnTo>
                  <a:lnTo>
                    <a:pt x="2272" y="14196"/>
                  </a:lnTo>
                  <a:lnTo>
                    <a:pt x="2495" y="14358"/>
                  </a:lnTo>
                  <a:lnTo>
                    <a:pt x="2718" y="14500"/>
                  </a:lnTo>
                  <a:lnTo>
                    <a:pt x="2961" y="14642"/>
                  </a:lnTo>
                  <a:lnTo>
                    <a:pt x="3205" y="14763"/>
                  </a:lnTo>
                  <a:lnTo>
                    <a:pt x="3448" y="14885"/>
                  </a:lnTo>
                  <a:lnTo>
                    <a:pt x="3712" y="14986"/>
                  </a:lnTo>
                  <a:lnTo>
                    <a:pt x="3975" y="15068"/>
                  </a:lnTo>
                  <a:lnTo>
                    <a:pt x="4239" y="15149"/>
                  </a:lnTo>
                  <a:lnTo>
                    <a:pt x="4523" y="15209"/>
                  </a:lnTo>
                  <a:lnTo>
                    <a:pt x="4807" y="15270"/>
                  </a:lnTo>
                  <a:lnTo>
                    <a:pt x="5091" y="15291"/>
                  </a:lnTo>
                  <a:lnTo>
                    <a:pt x="5375" y="15311"/>
                  </a:lnTo>
                  <a:lnTo>
                    <a:pt x="5659" y="15331"/>
                  </a:lnTo>
                  <a:lnTo>
                    <a:pt x="168032" y="15331"/>
                  </a:lnTo>
                  <a:lnTo>
                    <a:pt x="168316" y="15311"/>
                  </a:lnTo>
                  <a:lnTo>
                    <a:pt x="168620" y="15291"/>
                  </a:lnTo>
                  <a:lnTo>
                    <a:pt x="168904" y="15270"/>
                  </a:lnTo>
                  <a:lnTo>
                    <a:pt x="169167" y="15209"/>
                  </a:lnTo>
                  <a:lnTo>
                    <a:pt x="169451" y="15149"/>
                  </a:lnTo>
                  <a:lnTo>
                    <a:pt x="169715" y="15068"/>
                  </a:lnTo>
                  <a:lnTo>
                    <a:pt x="169978" y="14986"/>
                  </a:lnTo>
                  <a:lnTo>
                    <a:pt x="170242" y="14885"/>
                  </a:lnTo>
                  <a:lnTo>
                    <a:pt x="170485" y="14763"/>
                  </a:lnTo>
                  <a:lnTo>
                    <a:pt x="170729" y="14642"/>
                  </a:lnTo>
                  <a:lnTo>
                    <a:pt x="170972" y="14500"/>
                  </a:lnTo>
                  <a:lnTo>
                    <a:pt x="171195" y="14358"/>
                  </a:lnTo>
                  <a:lnTo>
                    <a:pt x="171418" y="14196"/>
                  </a:lnTo>
                  <a:lnTo>
                    <a:pt x="171641" y="14033"/>
                  </a:lnTo>
                  <a:lnTo>
                    <a:pt x="171844" y="13851"/>
                  </a:lnTo>
                  <a:lnTo>
                    <a:pt x="172047" y="13668"/>
                  </a:lnTo>
                  <a:lnTo>
                    <a:pt x="172229" y="13465"/>
                  </a:lnTo>
                  <a:lnTo>
                    <a:pt x="172412" y="13263"/>
                  </a:lnTo>
                  <a:lnTo>
                    <a:pt x="172574" y="13040"/>
                  </a:lnTo>
                  <a:lnTo>
                    <a:pt x="172736" y="12817"/>
                  </a:lnTo>
                  <a:lnTo>
                    <a:pt x="172878" y="12594"/>
                  </a:lnTo>
                  <a:lnTo>
                    <a:pt x="173020" y="12350"/>
                  </a:lnTo>
                  <a:lnTo>
                    <a:pt x="173142" y="12107"/>
                  </a:lnTo>
                  <a:lnTo>
                    <a:pt x="173264" y="11863"/>
                  </a:lnTo>
                  <a:lnTo>
                    <a:pt x="173365" y="11600"/>
                  </a:lnTo>
                  <a:lnTo>
                    <a:pt x="173446" y="11336"/>
                  </a:lnTo>
                  <a:lnTo>
                    <a:pt x="173527" y="11073"/>
                  </a:lnTo>
                  <a:lnTo>
                    <a:pt x="173588" y="10789"/>
                  </a:lnTo>
                  <a:lnTo>
                    <a:pt x="173649" y="10525"/>
                  </a:lnTo>
                  <a:lnTo>
                    <a:pt x="173669" y="10241"/>
                  </a:lnTo>
                  <a:lnTo>
                    <a:pt x="173689" y="9937"/>
                  </a:lnTo>
                  <a:lnTo>
                    <a:pt x="173710" y="9653"/>
                  </a:lnTo>
                  <a:lnTo>
                    <a:pt x="173710" y="5678"/>
                  </a:lnTo>
                  <a:lnTo>
                    <a:pt x="173689" y="5374"/>
                  </a:lnTo>
                  <a:lnTo>
                    <a:pt x="173669" y="5090"/>
                  </a:lnTo>
                  <a:lnTo>
                    <a:pt x="173649" y="4806"/>
                  </a:lnTo>
                  <a:lnTo>
                    <a:pt x="173588" y="4523"/>
                  </a:lnTo>
                  <a:lnTo>
                    <a:pt x="173527" y="4259"/>
                  </a:lnTo>
                  <a:lnTo>
                    <a:pt x="173446" y="3995"/>
                  </a:lnTo>
                  <a:lnTo>
                    <a:pt x="173365" y="3732"/>
                  </a:lnTo>
                  <a:lnTo>
                    <a:pt x="173264" y="3468"/>
                  </a:lnTo>
                  <a:lnTo>
                    <a:pt x="173142" y="3204"/>
                  </a:lnTo>
                  <a:lnTo>
                    <a:pt x="173020" y="2961"/>
                  </a:lnTo>
                  <a:lnTo>
                    <a:pt x="172878" y="2738"/>
                  </a:lnTo>
                  <a:lnTo>
                    <a:pt x="172736" y="2495"/>
                  </a:lnTo>
                  <a:lnTo>
                    <a:pt x="172574" y="2272"/>
                  </a:lnTo>
                  <a:lnTo>
                    <a:pt x="172412" y="2069"/>
                  </a:lnTo>
                  <a:lnTo>
                    <a:pt x="172229" y="1866"/>
                  </a:lnTo>
                  <a:lnTo>
                    <a:pt x="172047" y="1663"/>
                  </a:lnTo>
                  <a:lnTo>
                    <a:pt x="171844" y="1481"/>
                  </a:lnTo>
                  <a:lnTo>
                    <a:pt x="171641" y="1298"/>
                  </a:lnTo>
                  <a:lnTo>
                    <a:pt x="171418" y="1136"/>
                  </a:lnTo>
                  <a:lnTo>
                    <a:pt x="171195" y="974"/>
                  </a:lnTo>
                  <a:lnTo>
                    <a:pt x="170972" y="811"/>
                  </a:lnTo>
                  <a:lnTo>
                    <a:pt x="170729" y="690"/>
                  </a:lnTo>
                  <a:lnTo>
                    <a:pt x="170485" y="568"/>
                  </a:lnTo>
                  <a:lnTo>
                    <a:pt x="170242" y="446"/>
                  </a:lnTo>
                  <a:lnTo>
                    <a:pt x="169978" y="345"/>
                  </a:lnTo>
                  <a:lnTo>
                    <a:pt x="169715" y="264"/>
                  </a:lnTo>
                  <a:lnTo>
                    <a:pt x="169451" y="183"/>
                  </a:lnTo>
                  <a:lnTo>
                    <a:pt x="169167" y="122"/>
                  </a:lnTo>
                  <a:lnTo>
                    <a:pt x="168904" y="61"/>
                  </a:lnTo>
                  <a:lnTo>
                    <a:pt x="168620" y="21"/>
                  </a:lnTo>
                  <a:lnTo>
                    <a:pt x="168316" y="0"/>
                  </a:lnTo>
                  <a:close/>
                </a:path>
              </a:pathLst>
            </a:custGeom>
            <a:solidFill>
              <a:srgbClr val="CFC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84"/>
            <p:cNvSpPr/>
            <p:nvPr/>
          </p:nvSpPr>
          <p:spPr>
            <a:xfrm>
              <a:off x="7798121" y="2989660"/>
              <a:ext cx="181033" cy="180725"/>
            </a:xfrm>
            <a:custGeom>
              <a:rect b="b" l="l" r="r" t="t"/>
              <a:pathLst>
                <a:path extrusionOk="0" h="11743" w="11763">
                  <a:moveTo>
                    <a:pt x="5881" y="1"/>
                  </a:moveTo>
                  <a:lnTo>
                    <a:pt x="5577" y="21"/>
                  </a:lnTo>
                  <a:lnTo>
                    <a:pt x="5273" y="41"/>
                  </a:lnTo>
                  <a:lnTo>
                    <a:pt x="4989" y="62"/>
                  </a:lnTo>
                  <a:lnTo>
                    <a:pt x="4705" y="123"/>
                  </a:lnTo>
                  <a:lnTo>
                    <a:pt x="4421" y="183"/>
                  </a:lnTo>
                  <a:lnTo>
                    <a:pt x="4137" y="264"/>
                  </a:lnTo>
                  <a:lnTo>
                    <a:pt x="3853" y="366"/>
                  </a:lnTo>
                  <a:lnTo>
                    <a:pt x="3590" y="467"/>
                  </a:lnTo>
                  <a:lnTo>
                    <a:pt x="3326" y="589"/>
                  </a:lnTo>
                  <a:lnTo>
                    <a:pt x="3083" y="711"/>
                  </a:lnTo>
                  <a:lnTo>
                    <a:pt x="2839" y="853"/>
                  </a:lnTo>
                  <a:lnTo>
                    <a:pt x="2596" y="1015"/>
                  </a:lnTo>
                  <a:lnTo>
                    <a:pt x="2373" y="1177"/>
                  </a:lnTo>
                  <a:lnTo>
                    <a:pt x="2150" y="1339"/>
                  </a:lnTo>
                  <a:lnTo>
                    <a:pt x="1927" y="1522"/>
                  </a:lnTo>
                  <a:lnTo>
                    <a:pt x="1724" y="1725"/>
                  </a:lnTo>
                  <a:lnTo>
                    <a:pt x="1542" y="1927"/>
                  </a:lnTo>
                  <a:lnTo>
                    <a:pt x="1359" y="2150"/>
                  </a:lnTo>
                  <a:lnTo>
                    <a:pt x="1177" y="2353"/>
                  </a:lnTo>
                  <a:lnTo>
                    <a:pt x="1014" y="2597"/>
                  </a:lnTo>
                  <a:lnTo>
                    <a:pt x="852" y="2840"/>
                  </a:lnTo>
                  <a:lnTo>
                    <a:pt x="710" y="3083"/>
                  </a:lnTo>
                  <a:lnTo>
                    <a:pt x="589" y="3327"/>
                  </a:lnTo>
                  <a:lnTo>
                    <a:pt x="467" y="3590"/>
                  </a:lnTo>
                  <a:lnTo>
                    <a:pt x="365" y="3854"/>
                  </a:lnTo>
                  <a:lnTo>
                    <a:pt x="264" y="4138"/>
                  </a:lnTo>
                  <a:lnTo>
                    <a:pt x="203" y="4401"/>
                  </a:lnTo>
                  <a:lnTo>
                    <a:pt x="122" y="4685"/>
                  </a:lnTo>
                  <a:lnTo>
                    <a:pt x="82" y="4989"/>
                  </a:lnTo>
                  <a:lnTo>
                    <a:pt x="41" y="5273"/>
                  </a:lnTo>
                  <a:lnTo>
                    <a:pt x="21" y="5578"/>
                  </a:lnTo>
                  <a:lnTo>
                    <a:pt x="0" y="5882"/>
                  </a:lnTo>
                  <a:lnTo>
                    <a:pt x="21" y="6186"/>
                  </a:lnTo>
                  <a:lnTo>
                    <a:pt x="41" y="6470"/>
                  </a:lnTo>
                  <a:lnTo>
                    <a:pt x="82" y="6774"/>
                  </a:lnTo>
                  <a:lnTo>
                    <a:pt x="122" y="7058"/>
                  </a:lnTo>
                  <a:lnTo>
                    <a:pt x="203" y="7342"/>
                  </a:lnTo>
                  <a:lnTo>
                    <a:pt x="264" y="7626"/>
                  </a:lnTo>
                  <a:lnTo>
                    <a:pt x="365" y="7889"/>
                  </a:lnTo>
                  <a:lnTo>
                    <a:pt x="467" y="8153"/>
                  </a:lnTo>
                  <a:lnTo>
                    <a:pt x="589" y="8417"/>
                  </a:lnTo>
                  <a:lnTo>
                    <a:pt x="710" y="8680"/>
                  </a:lnTo>
                  <a:lnTo>
                    <a:pt x="852" y="8924"/>
                  </a:lnTo>
                  <a:lnTo>
                    <a:pt x="1014" y="9167"/>
                  </a:lnTo>
                  <a:lnTo>
                    <a:pt x="1177" y="9390"/>
                  </a:lnTo>
                  <a:lnTo>
                    <a:pt x="1359" y="9613"/>
                  </a:lnTo>
                  <a:lnTo>
                    <a:pt x="1542" y="9816"/>
                  </a:lnTo>
                  <a:lnTo>
                    <a:pt x="1724" y="10019"/>
                  </a:lnTo>
                  <a:lnTo>
                    <a:pt x="1927" y="10221"/>
                  </a:lnTo>
                  <a:lnTo>
                    <a:pt x="2150" y="10404"/>
                  </a:lnTo>
                  <a:lnTo>
                    <a:pt x="2373" y="10586"/>
                  </a:lnTo>
                  <a:lnTo>
                    <a:pt x="2596" y="10749"/>
                  </a:lnTo>
                  <a:lnTo>
                    <a:pt x="2839" y="10891"/>
                  </a:lnTo>
                  <a:lnTo>
                    <a:pt x="3083" y="11033"/>
                  </a:lnTo>
                  <a:lnTo>
                    <a:pt x="3326" y="11175"/>
                  </a:lnTo>
                  <a:lnTo>
                    <a:pt x="3590" y="11276"/>
                  </a:lnTo>
                  <a:lnTo>
                    <a:pt x="3853" y="11398"/>
                  </a:lnTo>
                  <a:lnTo>
                    <a:pt x="4137" y="11479"/>
                  </a:lnTo>
                  <a:lnTo>
                    <a:pt x="4421" y="11560"/>
                  </a:lnTo>
                  <a:lnTo>
                    <a:pt x="4705" y="11621"/>
                  </a:lnTo>
                  <a:lnTo>
                    <a:pt x="4989" y="11681"/>
                  </a:lnTo>
                  <a:lnTo>
                    <a:pt x="5273" y="11722"/>
                  </a:lnTo>
                  <a:lnTo>
                    <a:pt x="5577" y="11742"/>
                  </a:lnTo>
                  <a:lnTo>
                    <a:pt x="6185" y="11742"/>
                  </a:lnTo>
                  <a:lnTo>
                    <a:pt x="6490" y="11722"/>
                  </a:lnTo>
                  <a:lnTo>
                    <a:pt x="6774" y="11681"/>
                  </a:lnTo>
                  <a:lnTo>
                    <a:pt x="7057" y="11621"/>
                  </a:lnTo>
                  <a:lnTo>
                    <a:pt x="7341" y="11560"/>
                  </a:lnTo>
                  <a:lnTo>
                    <a:pt x="7625" y="11479"/>
                  </a:lnTo>
                  <a:lnTo>
                    <a:pt x="7909" y="11398"/>
                  </a:lnTo>
                  <a:lnTo>
                    <a:pt x="8173" y="11276"/>
                  </a:lnTo>
                  <a:lnTo>
                    <a:pt x="8436" y="11175"/>
                  </a:lnTo>
                  <a:lnTo>
                    <a:pt x="8680" y="11033"/>
                  </a:lnTo>
                  <a:lnTo>
                    <a:pt x="8923" y="10891"/>
                  </a:lnTo>
                  <a:lnTo>
                    <a:pt x="9166" y="10749"/>
                  </a:lnTo>
                  <a:lnTo>
                    <a:pt x="9390" y="10586"/>
                  </a:lnTo>
                  <a:lnTo>
                    <a:pt x="9613" y="10404"/>
                  </a:lnTo>
                  <a:lnTo>
                    <a:pt x="9836" y="10221"/>
                  </a:lnTo>
                  <a:lnTo>
                    <a:pt x="10038" y="10019"/>
                  </a:lnTo>
                  <a:lnTo>
                    <a:pt x="10221" y="9816"/>
                  </a:lnTo>
                  <a:lnTo>
                    <a:pt x="10403" y="9613"/>
                  </a:lnTo>
                  <a:lnTo>
                    <a:pt x="10586" y="9390"/>
                  </a:lnTo>
                  <a:lnTo>
                    <a:pt x="10748" y="9167"/>
                  </a:lnTo>
                  <a:lnTo>
                    <a:pt x="10910" y="8924"/>
                  </a:lnTo>
                  <a:lnTo>
                    <a:pt x="11052" y="8680"/>
                  </a:lnTo>
                  <a:lnTo>
                    <a:pt x="11174" y="8417"/>
                  </a:lnTo>
                  <a:lnTo>
                    <a:pt x="11296" y="8153"/>
                  </a:lnTo>
                  <a:lnTo>
                    <a:pt x="11397" y="7889"/>
                  </a:lnTo>
                  <a:lnTo>
                    <a:pt x="11499" y="7626"/>
                  </a:lnTo>
                  <a:lnTo>
                    <a:pt x="11559" y="7342"/>
                  </a:lnTo>
                  <a:lnTo>
                    <a:pt x="11641" y="7058"/>
                  </a:lnTo>
                  <a:lnTo>
                    <a:pt x="11681" y="6774"/>
                  </a:lnTo>
                  <a:lnTo>
                    <a:pt x="11722" y="6470"/>
                  </a:lnTo>
                  <a:lnTo>
                    <a:pt x="11742" y="6186"/>
                  </a:lnTo>
                  <a:lnTo>
                    <a:pt x="11762" y="5882"/>
                  </a:lnTo>
                  <a:lnTo>
                    <a:pt x="11742" y="5578"/>
                  </a:lnTo>
                  <a:lnTo>
                    <a:pt x="11722" y="5273"/>
                  </a:lnTo>
                  <a:lnTo>
                    <a:pt x="11681" y="4989"/>
                  </a:lnTo>
                  <a:lnTo>
                    <a:pt x="11641" y="4685"/>
                  </a:lnTo>
                  <a:lnTo>
                    <a:pt x="11559" y="4401"/>
                  </a:lnTo>
                  <a:lnTo>
                    <a:pt x="11499" y="4138"/>
                  </a:lnTo>
                  <a:lnTo>
                    <a:pt x="11397" y="3854"/>
                  </a:lnTo>
                  <a:lnTo>
                    <a:pt x="11296" y="3590"/>
                  </a:lnTo>
                  <a:lnTo>
                    <a:pt x="11174" y="3327"/>
                  </a:lnTo>
                  <a:lnTo>
                    <a:pt x="11052" y="3083"/>
                  </a:lnTo>
                  <a:lnTo>
                    <a:pt x="10910" y="2840"/>
                  </a:lnTo>
                  <a:lnTo>
                    <a:pt x="10748" y="2597"/>
                  </a:lnTo>
                  <a:lnTo>
                    <a:pt x="10586" y="2353"/>
                  </a:lnTo>
                  <a:lnTo>
                    <a:pt x="10403" y="2150"/>
                  </a:lnTo>
                  <a:lnTo>
                    <a:pt x="10221" y="1927"/>
                  </a:lnTo>
                  <a:lnTo>
                    <a:pt x="10038" y="1725"/>
                  </a:lnTo>
                  <a:lnTo>
                    <a:pt x="9836" y="1522"/>
                  </a:lnTo>
                  <a:lnTo>
                    <a:pt x="9613" y="1339"/>
                  </a:lnTo>
                  <a:lnTo>
                    <a:pt x="9390" y="1177"/>
                  </a:lnTo>
                  <a:lnTo>
                    <a:pt x="9166" y="1015"/>
                  </a:lnTo>
                  <a:lnTo>
                    <a:pt x="8923" y="853"/>
                  </a:lnTo>
                  <a:lnTo>
                    <a:pt x="8680" y="711"/>
                  </a:lnTo>
                  <a:lnTo>
                    <a:pt x="8436" y="589"/>
                  </a:lnTo>
                  <a:lnTo>
                    <a:pt x="8173" y="467"/>
                  </a:lnTo>
                  <a:lnTo>
                    <a:pt x="7909" y="366"/>
                  </a:lnTo>
                  <a:lnTo>
                    <a:pt x="7625" y="264"/>
                  </a:lnTo>
                  <a:lnTo>
                    <a:pt x="7341" y="183"/>
                  </a:lnTo>
                  <a:lnTo>
                    <a:pt x="7057" y="123"/>
                  </a:lnTo>
                  <a:lnTo>
                    <a:pt x="6774" y="62"/>
                  </a:lnTo>
                  <a:lnTo>
                    <a:pt x="6490" y="41"/>
                  </a:lnTo>
                  <a:lnTo>
                    <a:pt x="6185" y="21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84"/>
            <p:cNvSpPr/>
            <p:nvPr/>
          </p:nvSpPr>
          <p:spPr>
            <a:xfrm>
              <a:off x="6681145" y="2993723"/>
              <a:ext cx="180709" cy="180709"/>
            </a:xfrm>
            <a:custGeom>
              <a:rect b="b" l="l" r="r" t="t"/>
              <a:pathLst>
                <a:path extrusionOk="0" h="11742" w="11742">
                  <a:moveTo>
                    <a:pt x="5557" y="0"/>
                  </a:moveTo>
                  <a:lnTo>
                    <a:pt x="5273" y="21"/>
                  </a:lnTo>
                  <a:lnTo>
                    <a:pt x="4969" y="61"/>
                  </a:lnTo>
                  <a:lnTo>
                    <a:pt x="4685" y="122"/>
                  </a:lnTo>
                  <a:lnTo>
                    <a:pt x="4401" y="183"/>
                  </a:lnTo>
                  <a:lnTo>
                    <a:pt x="4117" y="264"/>
                  </a:lnTo>
                  <a:lnTo>
                    <a:pt x="3853" y="345"/>
                  </a:lnTo>
                  <a:lnTo>
                    <a:pt x="3590" y="447"/>
                  </a:lnTo>
                  <a:lnTo>
                    <a:pt x="3326" y="568"/>
                  </a:lnTo>
                  <a:lnTo>
                    <a:pt x="3062" y="710"/>
                  </a:lnTo>
                  <a:lnTo>
                    <a:pt x="2819" y="852"/>
                  </a:lnTo>
                  <a:lnTo>
                    <a:pt x="2576" y="994"/>
                  </a:lnTo>
                  <a:lnTo>
                    <a:pt x="2353" y="1156"/>
                  </a:lnTo>
                  <a:lnTo>
                    <a:pt x="2130" y="1339"/>
                  </a:lnTo>
                  <a:lnTo>
                    <a:pt x="1927" y="1521"/>
                  </a:lnTo>
                  <a:lnTo>
                    <a:pt x="1724" y="1724"/>
                  </a:lnTo>
                  <a:lnTo>
                    <a:pt x="1521" y="1927"/>
                  </a:lnTo>
                  <a:lnTo>
                    <a:pt x="1339" y="2130"/>
                  </a:lnTo>
                  <a:lnTo>
                    <a:pt x="1156" y="2353"/>
                  </a:lnTo>
                  <a:lnTo>
                    <a:pt x="994" y="2576"/>
                  </a:lnTo>
                  <a:lnTo>
                    <a:pt x="852" y="2819"/>
                  </a:lnTo>
                  <a:lnTo>
                    <a:pt x="710" y="3063"/>
                  </a:lnTo>
                  <a:lnTo>
                    <a:pt x="568" y="3326"/>
                  </a:lnTo>
                  <a:lnTo>
                    <a:pt x="467" y="3590"/>
                  </a:lnTo>
                  <a:lnTo>
                    <a:pt x="345" y="3853"/>
                  </a:lnTo>
                  <a:lnTo>
                    <a:pt x="264" y="4117"/>
                  </a:lnTo>
                  <a:lnTo>
                    <a:pt x="183" y="4401"/>
                  </a:lnTo>
                  <a:lnTo>
                    <a:pt x="122" y="4685"/>
                  </a:lnTo>
                  <a:lnTo>
                    <a:pt x="61" y="4969"/>
                  </a:lnTo>
                  <a:lnTo>
                    <a:pt x="21" y="5273"/>
                  </a:lnTo>
                  <a:lnTo>
                    <a:pt x="0" y="5557"/>
                  </a:lnTo>
                  <a:lnTo>
                    <a:pt x="0" y="5861"/>
                  </a:lnTo>
                  <a:lnTo>
                    <a:pt x="0" y="6165"/>
                  </a:lnTo>
                  <a:lnTo>
                    <a:pt x="21" y="6469"/>
                  </a:lnTo>
                  <a:lnTo>
                    <a:pt x="61" y="6753"/>
                  </a:lnTo>
                  <a:lnTo>
                    <a:pt x="122" y="7058"/>
                  </a:lnTo>
                  <a:lnTo>
                    <a:pt x="183" y="7341"/>
                  </a:lnTo>
                  <a:lnTo>
                    <a:pt x="264" y="7605"/>
                  </a:lnTo>
                  <a:lnTo>
                    <a:pt x="345" y="7889"/>
                  </a:lnTo>
                  <a:lnTo>
                    <a:pt x="467" y="8153"/>
                  </a:lnTo>
                  <a:lnTo>
                    <a:pt x="568" y="8416"/>
                  </a:lnTo>
                  <a:lnTo>
                    <a:pt x="710" y="8660"/>
                  </a:lnTo>
                  <a:lnTo>
                    <a:pt x="852" y="8903"/>
                  </a:lnTo>
                  <a:lnTo>
                    <a:pt x="994" y="9146"/>
                  </a:lnTo>
                  <a:lnTo>
                    <a:pt x="1156" y="9369"/>
                  </a:lnTo>
                  <a:lnTo>
                    <a:pt x="1339" y="9592"/>
                  </a:lnTo>
                  <a:lnTo>
                    <a:pt x="1521" y="9815"/>
                  </a:lnTo>
                  <a:lnTo>
                    <a:pt x="1724" y="10018"/>
                  </a:lnTo>
                  <a:lnTo>
                    <a:pt x="1927" y="10221"/>
                  </a:lnTo>
                  <a:lnTo>
                    <a:pt x="2130" y="10404"/>
                  </a:lnTo>
                  <a:lnTo>
                    <a:pt x="2353" y="10566"/>
                  </a:lnTo>
                  <a:lnTo>
                    <a:pt x="2576" y="10728"/>
                  </a:lnTo>
                  <a:lnTo>
                    <a:pt x="2819" y="10890"/>
                  </a:lnTo>
                  <a:lnTo>
                    <a:pt x="3062" y="11032"/>
                  </a:lnTo>
                  <a:lnTo>
                    <a:pt x="3326" y="11154"/>
                  </a:lnTo>
                  <a:lnTo>
                    <a:pt x="3590" y="11276"/>
                  </a:lnTo>
                  <a:lnTo>
                    <a:pt x="3853" y="11377"/>
                  </a:lnTo>
                  <a:lnTo>
                    <a:pt x="4117" y="11478"/>
                  </a:lnTo>
                  <a:lnTo>
                    <a:pt x="4401" y="11559"/>
                  </a:lnTo>
                  <a:lnTo>
                    <a:pt x="4685" y="11620"/>
                  </a:lnTo>
                  <a:lnTo>
                    <a:pt x="4969" y="11661"/>
                  </a:lnTo>
                  <a:lnTo>
                    <a:pt x="5273" y="11701"/>
                  </a:lnTo>
                  <a:lnTo>
                    <a:pt x="5557" y="11722"/>
                  </a:lnTo>
                  <a:lnTo>
                    <a:pt x="5861" y="11742"/>
                  </a:lnTo>
                  <a:lnTo>
                    <a:pt x="6165" y="11722"/>
                  </a:lnTo>
                  <a:lnTo>
                    <a:pt x="6469" y="11701"/>
                  </a:lnTo>
                  <a:lnTo>
                    <a:pt x="6753" y="11661"/>
                  </a:lnTo>
                  <a:lnTo>
                    <a:pt x="7057" y="11620"/>
                  </a:lnTo>
                  <a:lnTo>
                    <a:pt x="7341" y="11559"/>
                  </a:lnTo>
                  <a:lnTo>
                    <a:pt x="7605" y="11478"/>
                  </a:lnTo>
                  <a:lnTo>
                    <a:pt x="7889" y="11377"/>
                  </a:lnTo>
                  <a:lnTo>
                    <a:pt x="8152" y="11276"/>
                  </a:lnTo>
                  <a:lnTo>
                    <a:pt x="8416" y="11154"/>
                  </a:lnTo>
                  <a:lnTo>
                    <a:pt x="8659" y="11032"/>
                  </a:lnTo>
                  <a:lnTo>
                    <a:pt x="8923" y="10890"/>
                  </a:lnTo>
                  <a:lnTo>
                    <a:pt x="9146" y="10728"/>
                  </a:lnTo>
                  <a:lnTo>
                    <a:pt x="9389" y="10566"/>
                  </a:lnTo>
                  <a:lnTo>
                    <a:pt x="9612" y="10404"/>
                  </a:lnTo>
                  <a:lnTo>
                    <a:pt x="9815" y="10221"/>
                  </a:lnTo>
                  <a:lnTo>
                    <a:pt x="10018" y="10018"/>
                  </a:lnTo>
                  <a:lnTo>
                    <a:pt x="10221" y="9815"/>
                  </a:lnTo>
                  <a:lnTo>
                    <a:pt x="10403" y="9592"/>
                  </a:lnTo>
                  <a:lnTo>
                    <a:pt x="10566" y="9369"/>
                  </a:lnTo>
                  <a:lnTo>
                    <a:pt x="10728" y="9146"/>
                  </a:lnTo>
                  <a:lnTo>
                    <a:pt x="10890" y="8903"/>
                  </a:lnTo>
                  <a:lnTo>
                    <a:pt x="11032" y="8660"/>
                  </a:lnTo>
                  <a:lnTo>
                    <a:pt x="11154" y="8416"/>
                  </a:lnTo>
                  <a:lnTo>
                    <a:pt x="11275" y="8153"/>
                  </a:lnTo>
                  <a:lnTo>
                    <a:pt x="11377" y="7889"/>
                  </a:lnTo>
                  <a:lnTo>
                    <a:pt x="11478" y="7605"/>
                  </a:lnTo>
                  <a:lnTo>
                    <a:pt x="11559" y="7341"/>
                  </a:lnTo>
                  <a:lnTo>
                    <a:pt x="11620" y="7058"/>
                  </a:lnTo>
                  <a:lnTo>
                    <a:pt x="11681" y="6753"/>
                  </a:lnTo>
                  <a:lnTo>
                    <a:pt x="11701" y="6469"/>
                  </a:lnTo>
                  <a:lnTo>
                    <a:pt x="11742" y="6165"/>
                  </a:lnTo>
                  <a:lnTo>
                    <a:pt x="11742" y="5861"/>
                  </a:lnTo>
                  <a:lnTo>
                    <a:pt x="11742" y="5557"/>
                  </a:lnTo>
                  <a:lnTo>
                    <a:pt x="11701" y="5273"/>
                  </a:lnTo>
                  <a:lnTo>
                    <a:pt x="11681" y="4969"/>
                  </a:lnTo>
                  <a:lnTo>
                    <a:pt x="11620" y="4685"/>
                  </a:lnTo>
                  <a:lnTo>
                    <a:pt x="11559" y="4401"/>
                  </a:lnTo>
                  <a:lnTo>
                    <a:pt x="11478" y="4117"/>
                  </a:lnTo>
                  <a:lnTo>
                    <a:pt x="11377" y="3853"/>
                  </a:lnTo>
                  <a:lnTo>
                    <a:pt x="11275" y="3590"/>
                  </a:lnTo>
                  <a:lnTo>
                    <a:pt x="11154" y="3326"/>
                  </a:lnTo>
                  <a:lnTo>
                    <a:pt x="11032" y="3063"/>
                  </a:lnTo>
                  <a:lnTo>
                    <a:pt x="10890" y="2819"/>
                  </a:lnTo>
                  <a:lnTo>
                    <a:pt x="10728" y="2576"/>
                  </a:lnTo>
                  <a:lnTo>
                    <a:pt x="10566" y="2353"/>
                  </a:lnTo>
                  <a:lnTo>
                    <a:pt x="10403" y="2130"/>
                  </a:lnTo>
                  <a:lnTo>
                    <a:pt x="10221" y="1927"/>
                  </a:lnTo>
                  <a:lnTo>
                    <a:pt x="10018" y="1724"/>
                  </a:lnTo>
                  <a:lnTo>
                    <a:pt x="9815" y="1521"/>
                  </a:lnTo>
                  <a:lnTo>
                    <a:pt x="9612" y="1339"/>
                  </a:lnTo>
                  <a:lnTo>
                    <a:pt x="9389" y="1156"/>
                  </a:lnTo>
                  <a:lnTo>
                    <a:pt x="9146" y="994"/>
                  </a:lnTo>
                  <a:lnTo>
                    <a:pt x="8923" y="852"/>
                  </a:lnTo>
                  <a:lnTo>
                    <a:pt x="8659" y="710"/>
                  </a:lnTo>
                  <a:lnTo>
                    <a:pt x="8416" y="568"/>
                  </a:lnTo>
                  <a:lnTo>
                    <a:pt x="8152" y="447"/>
                  </a:lnTo>
                  <a:lnTo>
                    <a:pt x="7889" y="345"/>
                  </a:lnTo>
                  <a:lnTo>
                    <a:pt x="7605" y="264"/>
                  </a:lnTo>
                  <a:lnTo>
                    <a:pt x="7341" y="183"/>
                  </a:lnTo>
                  <a:lnTo>
                    <a:pt x="7057" y="122"/>
                  </a:lnTo>
                  <a:lnTo>
                    <a:pt x="6753" y="61"/>
                  </a:lnTo>
                  <a:lnTo>
                    <a:pt x="6469" y="21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84"/>
            <p:cNvSpPr/>
            <p:nvPr/>
          </p:nvSpPr>
          <p:spPr>
            <a:xfrm>
              <a:off x="6724206" y="3044910"/>
              <a:ext cx="1209377" cy="804897"/>
            </a:xfrm>
            <a:custGeom>
              <a:rect b="b" l="l" r="r" t="t"/>
              <a:pathLst>
                <a:path extrusionOk="0" h="52300" w="78582">
                  <a:moveTo>
                    <a:pt x="76189" y="0"/>
                  </a:moveTo>
                  <a:lnTo>
                    <a:pt x="75945" y="21"/>
                  </a:lnTo>
                  <a:lnTo>
                    <a:pt x="75702" y="41"/>
                  </a:lnTo>
                  <a:lnTo>
                    <a:pt x="75459" y="81"/>
                  </a:lnTo>
                  <a:lnTo>
                    <a:pt x="75215" y="162"/>
                  </a:lnTo>
                  <a:lnTo>
                    <a:pt x="74992" y="264"/>
                  </a:lnTo>
                  <a:lnTo>
                    <a:pt x="74749" y="406"/>
                  </a:lnTo>
                  <a:lnTo>
                    <a:pt x="1157" y="47737"/>
                  </a:lnTo>
                  <a:lnTo>
                    <a:pt x="954" y="47879"/>
                  </a:lnTo>
                  <a:lnTo>
                    <a:pt x="771" y="48041"/>
                  </a:lnTo>
                  <a:lnTo>
                    <a:pt x="589" y="48223"/>
                  </a:lnTo>
                  <a:lnTo>
                    <a:pt x="447" y="48406"/>
                  </a:lnTo>
                  <a:lnTo>
                    <a:pt x="325" y="48609"/>
                  </a:lnTo>
                  <a:lnTo>
                    <a:pt x="224" y="48832"/>
                  </a:lnTo>
                  <a:lnTo>
                    <a:pt x="143" y="49035"/>
                  </a:lnTo>
                  <a:lnTo>
                    <a:pt x="82" y="49258"/>
                  </a:lnTo>
                  <a:lnTo>
                    <a:pt x="41" y="49501"/>
                  </a:lnTo>
                  <a:lnTo>
                    <a:pt x="1" y="49724"/>
                  </a:lnTo>
                  <a:lnTo>
                    <a:pt x="21" y="49967"/>
                  </a:lnTo>
                  <a:lnTo>
                    <a:pt x="41" y="50190"/>
                  </a:lnTo>
                  <a:lnTo>
                    <a:pt x="82" y="50434"/>
                  </a:lnTo>
                  <a:lnTo>
                    <a:pt x="143" y="50657"/>
                  </a:lnTo>
                  <a:lnTo>
                    <a:pt x="244" y="50880"/>
                  </a:lnTo>
                  <a:lnTo>
                    <a:pt x="366" y="51103"/>
                  </a:lnTo>
                  <a:lnTo>
                    <a:pt x="508" y="51326"/>
                  </a:lnTo>
                  <a:lnTo>
                    <a:pt x="670" y="51509"/>
                  </a:lnTo>
                  <a:lnTo>
                    <a:pt x="852" y="51691"/>
                  </a:lnTo>
                  <a:lnTo>
                    <a:pt x="1035" y="51853"/>
                  </a:lnTo>
                  <a:lnTo>
                    <a:pt x="1258" y="51975"/>
                  </a:lnTo>
                  <a:lnTo>
                    <a:pt x="1461" y="52097"/>
                  </a:lnTo>
                  <a:lnTo>
                    <a:pt x="1684" y="52178"/>
                  </a:lnTo>
                  <a:lnTo>
                    <a:pt x="1927" y="52239"/>
                  </a:lnTo>
                  <a:lnTo>
                    <a:pt x="2171" y="52279"/>
                  </a:lnTo>
                  <a:lnTo>
                    <a:pt x="2414" y="52299"/>
                  </a:lnTo>
                  <a:lnTo>
                    <a:pt x="2657" y="52299"/>
                  </a:lnTo>
                  <a:lnTo>
                    <a:pt x="2901" y="52279"/>
                  </a:lnTo>
                  <a:lnTo>
                    <a:pt x="3144" y="52218"/>
                  </a:lnTo>
                  <a:lnTo>
                    <a:pt x="3367" y="52137"/>
                  </a:lnTo>
                  <a:lnTo>
                    <a:pt x="3610" y="52036"/>
                  </a:lnTo>
                  <a:lnTo>
                    <a:pt x="3833" y="51914"/>
                  </a:lnTo>
                  <a:lnTo>
                    <a:pt x="77446" y="4563"/>
                  </a:lnTo>
                  <a:lnTo>
                    <a:pt x="77649" y="4421"/>
                  </a:lnTo>
                  <a:lnTo>
                    <a:pt x="77831" y="4259"/>
                  </a:lnTo>
                  <a:lnTo>
                    <a:pt x="77993" y="4097"/>
                  </a:lnTo>
                  <a:lnTo>
                    <a:pt x="78135" y="3894"/>
                  </a:lnTo>
                  <a:lnTo>
                    <a:pt x="78257" y="3711"/>
                  </a:lnTo>
                  <a:lnTo>
                    <a:pt x="78358" y="3488"/>
                  </a:lnTo>
                  <a:lnTo>
                    <a:pt x="78460" y="3265"/>
                  </a:lnTo>
                  <a:lnTo>
                    <a:pt x="78521" y="3042"/>
                  </a:lnTo>
                  <a:lnTo>
                    <a:pt x="78561" y="2819"/>
                  </a:lnTo>
                  <a:lnTo>
                    <a:pt x="78581" y="2596"/>
                  </a:lnTo>
                  <a:lnTo>
                    <a:pt x="78581" y="2353"/>
                  </a:lnTo>
                  <a:lnTo>
                    <a:pt x="78561" y="2109"/>
                  </a:lnTo>
                  <a:lnTo>
                    <a:pt x="78500" y="1886"/>
                  </a:lnTo>
                  <a:lnTo>
                    <a:pt x="78440" y="1663"/>
                  </a:lnTo>
                  <a:lnTo>
                    <a:pt x="78338" y="1420"/>
                  </a:lnTo>
                  <a:lnTo>
                    <a:pt x="78216" y="1217"/>
                  </a:lnTo>
                  <a:lnTo>
                    <a:pt x="78074" y="994"/>
                  </a:lnTo>
                  <a:lnTo>
                    <a:pt x="77912" y="791"/>
                  </a:lnTo>
                  <a:lnTo>
                    <a:pt x="77730" y="629"/>
                  </a:lnTo>
                  <a:lnTo>
                    <a:pt x="77547" y="467"/>
                  </a:lnTo>
                  <a:lnTo>
                    <a:pt x="77344" y="345"/>
                  </a:lnTo>
                  <a:lnTo>
                    <a:pt x="77121" y="223"/>
                  </a:lnTo>
                  <a:lnTo>
                    <a:pt x="76898" y="142"/>
                  </a:lnTo>
                  <a:lnTo>
                    <a:pt x="76655" y="61"/>
                  </a:lnTo>
                  <a:lnTo>
                    <a:pt x="76432" y="21"/>
                  </a:lnTo>
                  <a:lnTo>
                    <a:pt x="76189" y="0"/>
                  </a:lnTo>
                  <a:close/>
                </a:path>
              </a:pathLst>
            </a:custGeom>
            <a:solidFill>
              <a:srgbClr val="BBB3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84"/>
            <p:cNvSpPr/>
            <p:nvPr/>
          </p:nvSpPr>
          <p:spPr>
            <a:xfrm>
              <a:off x="6724206" y="3044910"/>
              <a:ext cx="1209377" cy="804897"/>
            </a:xfrm>
            <a:custGeom>
              <a:rect b="b" l="l" r="r" t="t"/>
              <a:pathLst>
                <a:path extrusionOk="0" h="52300" w="78582">
                  <a:moveTo>
                    <a:pt x="2414" y="0"/>
                  </a:moveTo>
                  <a:lnTo>
                    <a:pt x="2171" y="21"/>
                  </a:lnTo>
                  <a:lnTo>
                    <a:pt x="1927" y="61"/>
                  </a:lnTo>
                  <a:lnTo>
                    <a:pt x="1684" y="142"/>
                  </a:lnTo>
                  <a:lnTo>
                    <a:pt x="1461" y="223"/>
                  </a:lnTo>
                  <a:lnTo>
                    <a:pt x="1258" y="345"/>
                  </a:lnTo>
                  <a:lnTo>
                    <a:pt x="1035" y="467"/>
                  </a:lnTo>
                  <a:lnTo>
                    <a:pt x="852" y="629"/>
                  </a:lnTo>
                  <a:lnTo>
                    <a:pt x="670" y="791"/>
                  </a:lnTo>
                  <a:lnTo>
                    <a:pt x="508" y="994"/>
                  </a:lnTo>
                  <a:lnTo>
                    <a:pt x="366" y="1217"/>
                  </a:lnTo>
                  <a:lnTo>
                    <a:pt x="244" y="1420"/>
                  </a:lnTo>
                  <a:lnTo>
                    <a:pt x="143" y="1663"/>
                  </a:lnTo>
                  <a:lnTo>
                    <a:pt x="82" y="1886"/>
                  </a:lnTo>
                  <a:lnTo>
                    <a:pt x="41" y="2109"/>
                  </a:lnTo>
                  <a:lnTo>
                    <a:pt x="21" y="2353"/>
                  </a:lnTo>
                  <a:lnTo>
                    <a:pt x="1" y="2596"/>
                  </a:lnTo>
                  <a:lnTo>
                    <a:pt x="41" y="2819"/>
                  </a:lnTo>
                  <a:lnTo>
                    <a:pt x="82" y="3042"/>
                  </a:lnTo>
                  <a:lnTo>
                    <a:pt x="143" y="3265"/>
                  </a:lnTo>
                  <a:lnTo>
                    <a:pt x="224" y="3488"/>
                  </a:lnTo>
                  <a:lnTo>
                    <a:pt x="325" y="3711"/>
                  </a:lnTo>
                  <a:lnTo>
                    <a:pt x="447" y="3894"/>
                  </a:lnTo>
                  <a:lnTo>
                    <a:pt x="589" y="4097"/>
                  </a:lnTo>
                  <a:lnTo>
                    <a:pt x="771" y="4259"/>
                  </a:lnTo>
                  <a:lnTo>
                    <a:pt x="954" y="4421"/>
                  </a:lnTo>
                  <a:lnTo>
                    <a:pt x="1157" y="4563"/>
                  </a:lnTo>
                  <a:lnTo>
                    <a:pt x="74749" y="51914"/>
                  </a:lnTo>
                  <a:lnTo>
                    <a:pt x="74992" y="52036"/>
                  </a:lnTo>
                  <a:lnTo>
                    <a:pt x="75215" y="52137"/>
                  </a:lnTo>
                  <a:lnTo>
                    <a:pt x="75459" y="52218"/>
                  </a:lnTo>
                  <a:lnTo>
                    <a:pt x="75702" y="52279"/>
                  </a:lnTo>
                  <a:lnTo>
                    <a:pt x="75945" y="52299"/>
                  </a:lnTo>
                  <a:lnTo>
                    <a:pt x="76189" y="52299"/>
                  </a:lnTo>
                  <a:lnTo>
                    <a:pt x="76432" y="52279"/>
                  </a:lnTo>
                  <a:lnTo>
                    <a:pt x="76655" y="52239"/>
                  </a:lnTo>
                  <a:lnTo>
                    <a:pt x="76898" y="52178"/>
                  </a:lnTo>
                  <a:lnTo>
                    <a:pt x="77121" y="52097"/>
                  </a:lnTo>
                  <a:lnTo>
                    <a:pt x="77344" y="51975"/>
                  </a:lnTo>
                  <a:lnTo>
                    <a:pt x="77547" y="51853"/>
                  </a:lnTo>
                  <a:lnTo>
                    <a:pt x="77730" y="51691"/>
                  </a:lnTo>
                  <a:lnTo>
                    <a:pt x="77912" y="51509"/>
                  </a:lnTo>
                  <a:lnTo>
                    <a:pt x="78074" y="51326"/>
                  </a:lnTo>
                  <a:lnTo>
                    <a:pt x="78216" y="51103"/>
                  </a:lnTo>
                  <a:lnTo>
                    <a:pt x="78338" y="50880"/>
                  </a:lnTo>
                  <a:lnTo>
                    <a:pt x="78440" y="50657"/>
                  </a:lnTo>
                  <a:lnTo>
                    <a:pt x="78500" y="50434"/>
                  </a:lnTo>
                  <a:lnTo>
                    <a:pt x="78561" y="50190"/>
                  </a:lnTo>
                  <a:lnTo>
                    <a:pt x="78581" y="49967"/>
                  </a:lnTo>
                  <a:lnTo>
                    <a:pt x="78581" y="49724"/>
                  </a:lnTo>
                  <a:lnTo>
                    <a:pt x="78561" y="49501"/>
                  </a:lnTo>
                  <a:lnTo>
                    <a:pt x="78521" y="49258"/>
                  </a:lnTo>
                  <a:lnTo>
                    <a:pt x="78460" y="49035"/>
                  </a:lnTo>
                  <a:lnTo>
                    <a:pt x="78358" y="48832"/>
                  </a:lnTo>
                  <a:lnTo>
                    <a:pt x="78257" y="48609"/>
                  </a:lnTo>
                  <a:lnTo>
                    <a:pt x="78135" y="48406"/>
                  </a:lnTo>
                  <a:lnTo>
                    <a:pt x="77993" y="48223"/>
                  </a:lnTo>
                  <a:lnTo>
                    <a:pt x="77831" y="48041"/>
                  </a:lnTo>
                  <a:lnTo>
                    <a:pt x="77649" y="47879"/>
                  </a:lnTo>
                  <a:lnTo>
                    <a:pt x="77446" y="47737"/>
                  </a:lnTo>
                  <a:lnTo>
                    <a:pt x="3833" y="406"/>
                  </a:lnTo>
                  <a:lnTo>
                    <a:pt x="3610" y="264"/>
                  </a:lnTo>
                  <a:lnTo>
                    <a:pt x="3367" y="162"/>
                  </a:lnTo>
                  <a:lnTo>
                    <a:pt x="3144" y="81"/>
                  </a:lnTo>
                  <a:lnTo>
                    <a:pt x="2901" y="41"/>
                  </a:lnTo>
                  <a:lnTo>
                    <a:pt x="2657" y="21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CFC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84"/>
            <p:cNvSpPr/>
            <p:nvPr/>
          </p:nvSpPr>
          <p:spPr>
            <a:xfrm>
              <a:off x="6580648" y="3780198"/>
              <a:ext cx="1515222" cy="106437"/>
            </a:xfrm>
            <a:custGeom>
              <a:rect b="b" l="l" r="r" t="t"/>
              <a:pathLst>
                <a:path extrusionOk="0" h="6916" w="98455">
                  <a:moveTo>
                    <a:pt x="2556" y="0"/>
                  </a:moveTo>
                  <a:lnTo>
                    <a:pt x="2292" y="21"/>
                  </a:lnTo>
                  <a:lnTo>
                    <a:pt x="2049" y="41"/>
                  </a:lnTo>
                  <a:lnTo>
                    <a:pt x="1805" y="122"/>
                  </a:lnTo>
                  <a:lnTo>
                    <a:pt x="1562" y="203"/>
                  </a:lnTo>
                  <a:lnTo>
                    <a:pt x="1339" y="304"/>
                  </a:lnTo>
                  <a:lnTo>
                    <a:pt x="1136" y="426"/>
                  </a:lnTo>
                  <a:lnTo>
                    <a:pt x="933" y="588"/>
                  </a:lnTo>
                  <a:lnTo>
                    <a:pt x="751" y="751"/>
                  </a:lnTo>
                  <a:lnTo>
                    <a:pt x="589" y="933"/>
                  </a:lnTo>
                  <a:lnTo>
                    <a:pt x="447" y="1136"/>
                  </a:lnTo>
                  <a:lnTo>
                    <a:pt x="305" y="1339"/>
                  </a:lnTo>
                  <a:lnTo>
                    <a:pt x="203" y="1562"/>
                  </a:lnTo>
                  <a:lnTo>
                    <a:pt x="122" y="1805"/>
                  </a:lnTo>
                  <a:lnTo>
                    <a:pt x="61" y="2048"/>
                  </a:lnTo>
                  <a:lnTo>
                    <a:pt x="21" y="2292"/>
                  </a:lnTo>
                  <a:lnTo>
                    <a:pt x="0" y="2555"/>
                  </a:lnTo>
                  <a:lnTo>
                    <a:pt x="0" y="4360"/>
                  </a:lnTo>
                  <a:lnTo>
                    <a:pt x="21" y="4624"/>
                  </a:lnTo>
                  <a:lnTo>
                    <a:pt x="61" y="4867"/>
                  </a:lnTo>
                  <a:lnTo>
                    <a:pt x="122" y="5111"/>
                  </a:lnTo>
                  <a:lnTo>
                    <a:pt x="203" y="5354"/>
                  </a:lnTo>
                  <a:lnTo>
                    <a:pt x="305" y="5577"/>
                  </a:lnTo>
                  <a:lnTo>
                    <a:pt x="447" y="5780"/>
                  </a:lnTo>
                  <a:lnTo>
                    <a:pt x="589" y="5983"/>
                  </a:lnTo>
                  <a:lnTo>
                    <a:pt x="751" y="6165"/>
                  </a:lnTo>
                  <a:lnTo>
                    <a:pt x="933" y="6327"/>
                  </a:lnTo>
                  <a:lnTo>
                    <a:pt x="1136" y="6489"/>
                  </a:lnTo>
                  <a:lnTo>
                    <a:pt x="1339" y="6611"/>
                  </a:lnTo>
                  <a:lnTo>
                    <a:pt x="1562" y="6713"/>
                  </a:lnTo>
                  <a:lnTo>
                    <a:pt x="1805" y="6814"/>
                  </a:lnTo>
                  <a:lnTo>
                    <a:pt x="2049" y="6875"/>
                  </a:lnTo>
                  <a:lnTo>
                    <a:pt x="2292" y="6915"/>
                  </a:lnTo>
                  <a:lnTo>
                    <a:pt x="96143" y="6915"/>
                  </a:lnTo>
                  <a:lnTo>
                    <a:pt x="96406" y="6875"/>
                  </a:lnTo>
                  <a:lnTo>
                    <a:pt x="96650" y="6814"/>
                  </a:lnTo>
                  <a:lnTo>
                    <a:pt x="96893" y="6713"/>
                  </a:lnTo>
                  <a:lnTo>
                    <a:pt x="97116" y="6611"/>
                  </a:lnTo>
                  <a:lnTo>
                    <a:pt x="97319" y="6489"/>
                  </a:lnTo>
                  <a:lnTo>
                    <a:pt x="97522" y="6327"/>
                  </a:lnTo>
                  <a:lnTo>
                    <a:pt x="97704" y="6165"/>
                  </a:lnTo>
                  <a:lnTo>
                    <a:pt x="97866" y="5983"/>
                  </a:lnTo>
                  <a:lnTo>
                    <a:pt x="98008" y="5780"/>
                  </a:lnTo>
                  <a:lnTo>
                    <a:pt x="98130" y="5577"/>
                  </a:lnTo>
                  <a:lnTo>
                    <a:pt x="98252" y="5354"/>
                  </a:lnTo>
                  <a:lnTo>
                    <a:pt x="98333" y="5111"/>
                  </a:lnTo>
                  <a:lnTo>
                    <a:pt x="98394" y="4867"/>
                  </a:lnTo>
                  <a:lnTo>
                    <a:pt x="98434" y="4624"/>
                  </a:lnTo>
                  <a:lnTo>
                    <a:pt x="98454" y="4360"/>
                  </a:lnTo>
                  <a:lnTo>
                    <a:pt x="98454" y="2555"/>
                  </a:lnTo>
                  <a:lnTo>
                    <a:pt x="98434" y="2292"/>
                  </a:lnTo>
                  <a:lnTo>
                    <a:pt x="98394" y="2048"/>
                  </a:lnTo>
                  <a:lnTo>
                    <a:pt x="98333" y="1805"/>
                  </a:lnTo>
                  <a:lnTo>
                    <a:pt x="98252" y="1562"/>
                  </a:lnTo>
                  <a:lnTo>
                    <a:pt x="98130" y="1339"/>
                  </a:lnTo>
                  <a:lnTo>
                    <a:pt x="98008" y="1136"/>
                  </a:lnTo>
                  <a:lnTo>
                    <a:pt x="97866" y="933"/>
                  </a:lnTo>
                  <a:lnTo>
                    <a:pt x="97704" y="751"/>
                  </a:lnTo>
                  <a:lnTo>
                    <a:pt x="97522" y="588"/>
                  </a:lnTo>
                  <a:lnTo>
                    <a:pt x="97319" y="426"/>
                  </a:lnTo>
                  <a:lnTo>
                    <a:pt x="97116" y="304"/>
                  </a:lnTo>
                  <a:lnTo>
                    <a:pt x="96893" y="203"/>
                  </a:lnTo>
                  <a:lnTo>
                    <a:pt x="96650" y="122"/>
                  </a:lnTo>
                  <a:lnTo>
                    <a:pt x="96406" y="41"/>
                  </a:lnTo>
                  <a:lnTo>
                    <a:pt x="96143" y="21"/>
                  </a:lnTo>
                  <a:lnTo>
                    <a:pt x="9587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84"/>
            <p:cNvSpPr/>
            <p:nvPr/>
          </p:nvSpPr>
          <p:spPr>
            <a:xfrm>
              <a:off x="7866468" y="3834186"/>
              <a:ext cx="187266" cy="186958"/>
            </a:xfrm>
            <a:custGeom>
              <a:rect b="b" l="l" r="r" t="t"/>
              <a:pathLst>
                <a:path extrusionOk="0" h="12148" w="12168">
                  <a:moveTo>
                    <a:pt x="5780" y="0"/>
                  </a:moveTo>
                  <a:lnTo>
                    <a:pt x="5476" y="21"/>
                  </a:lnTo>
                  <a:lnTo>
                    <a:pt x="5172" y="61"/>
                  </a:lnTo>
                  <a:lnTo>
                    <a:pt x="4867" y="122"/>
                  </a:lnTo>
                  <a:lnTo>
                    <a:pt x="4563" y="183"/>
                  </a:lnTo>
                  <a:lnTo>
                    <a:pt x="4279" y="264"/>
                  </a:lnTo>
                  <a:lnTo>
                    <a:pt x="3995" y="366"/>
                  </a:lnTo>
                  <a:lnTo>
                    <a:pt x="3712" y="467"/>
                  </a:lnTo>
                  <a:lnTo>
                    <a:pt x="3448" y="589"/>
                  </a:lnTo>
                  <a:lnTo>
                    <a:pt x="3184" y="731"/>
                  </a:lnTo>
                  <a:lnTo>
                    <a:pt x="2941" y="872"/>
                  </a:lnTo>
                  <a:lnTo>
                    <a:pt x="2677" y="1035"/>
                  </a:lnTo>
                  <a:lnTo>
                    <a:pt x="2454" y="1197"/>
                  </a:lnTo>
                  <a:lnTo>
                    <a:pt x="2211" y="1379"/>
                  </a:lnTo>
                  <a:lnTo>
                    <a:pt x="2008" y="1562"/>
                  </a:lnTo>
                  <a:lnTo>
                    <a:pt x="1785" y="1765"/>
                  </a:lnTo>
                  <a:lnTo>
                    <a:pt x="1582" y="1988"/>
                  </a:lnTo>
                  <a:lnTo>
                    <a:pt x="1400" y="2211"/>
                  </a:lnTo>
                  <a:lnTo>
                    <a:pt x="1217" y="2434"/>
                  </a:lnTo>
                  <a:lnTo>
                    <a:pt x="1035" y="2677"/>
                  </a:lnTo>
                  <a:lnTo>
                    <a:pt x="893" y="2921"/>
                  </a:lnTo>
                  <a:lnTo>
                    <a:pt x="731" y="3184"/>
                  </a:lnTo>
                  <a:lnTo>
                    <a:pt x="609" y="3428"/>
                  </a:lnTo>
                  <a:lnTo>
                    <a:pt x="487" y="3712"/>
                  </a:lnTo>
                  <a:lnTo>
                    <a:pt x="366" y="3975"/>
                  </a:lnTo>
                  <a:lnTo>
                    <a:pt x="284" y="4259"/>
                  </a:lnTo>
                  <a:lnTo>
                    <a:pt x="203" y="4563"/>
                  </a:lnTo>
                  <a:lnTo>
                    <a:pt x="122" y="4847"/>
                  </a:lnTo>
                  <a:lnTo>
                    <a:pt x="82" y="5151"/>
                  </a:lnTo>
                  <a:lnTo>
                    <a:pt x="41" y="5456"/>
                  </a:lnTo>
                  <a:lnTo>
                    <a:pt x="21" y="5760"/>
                  </a:lnTo>
                  <a:lnTo>
                    <a:pt x="0" y="6064"/>
                  </a:lnTo>
                  <a:lnTo>
                    <a:pt x="21" y="6388"/>
                  </a:lnTo>
                  <a:lnTo>
                    <a:pt x="41" y="6693"/>
                  </a:lnTo>
                  <a:lnTo>
                    <a:pt x="82" y="6997"/>
                  </a:lnTo>
                  <a:lnTo>
                    <a:pt x="122" y="7301"/>
                  </a:lnTo>
                  <a:lnTo>
                    <a:pt x="203" y="7585"/>
                  </a:lnTo>
                  <a:lnTo>
                    <a:pt x="284" y="7889"/>
                  </a:lnTo>
                  <a:lnTo>
                    <a:pt x="366" y="8173"/>
                  </a:lnTo>
                  <a:lnTo>
                    <a:pt x="487" y="8437"/>
                  </a:lnTo>
                  <a:lnTo>
                    <a:pt x="609" y="8720"/>
                  </a:lnTo>
                  <a:lnTo>
                    <a:pt x="731" y="8964"/>
                  </a:lnTo>
                  <a:lnTo>
                    <a:pt x="893" y="9227"/>
                  </a:lnTo>
                  <a:lnTo>
                    <a:pt x="1035" y="9471"/>
                  </a:lnTo>
                  <a:lnTo>
                    <a:pt x="1217" y="9714"/>
                  </a:lnTo>
                  <a:lnTo>
                    <a:pt x="1400" y="9937"/>
                  </a:lnTo>
                  <a:lnTo>
                    <a:pt x="1582" y="10160"/>
                  </a:lnTo>
                  <a:lnTo>
                    <a:pt x="1785" y="10383"/>
                  </a:lnTo>
                  <a:lnTo>
                    <a:pt x="2008" y="10586"/>
                  </a:lnTo>
                  <a:lnTo>
                    <a:pt x="2211" y="10769"/>
                  </a:lnTo>
                  <a:lnTo>
                    <a:pt x="2454" y="10951"/>
                  </a:lnTo>
                  <a:lnTo>
                    <a:pt x="2677" y="11113"/>
                  </a:lnTo>
                  <a:lnTo>
                    <a:pt x="2941" y="11276"/>
                  </a:lnTo>
                  <a:lnTo>
                    <a:pt x="3184" y="11417"/>
                  </a:lnTo>
                  <a:lnTo>
                    <a:pt x="3448" y="11559"/>
                  </a:lnTo>
                  <a:lnTo>
                    <a:pt x="3712" y="11681"/>
                  </a:lnTo>
                  <a:lnTo>
                    <a:pt x="3995" y="11783"/>
                  </a:lnTo>
                  <a:lnTo>
                    <a:pt x="4279" y="11884"/>
                  </a:lnTo>
                  <a:lnTo>
                    <a:pt x="4563" y="11965"/>
                  </a:lnTo>
                  <a:lnTo>
                    <a:pt x="4867" y="12026"/>
                  </a:lnTo>
                  <a:lnTo>
                    <a:pt x="5172" y="12087"/>
                  </a:lnTo>
                  <a:lnTo>
                    <a:pt x="5476" y="12127"/>
                  </a:lnTo>
                  <a:lnTo>
                    <a:pt x="5780" y="12148"/>
                  </a:lnTo>
                  <a:lnTo>
                    <a:pt x="6409" y="12148"/>
                  </a:lnTo>
                  <a:lnTo>
                    <a:pt x="6713" y="12127"/>
                  </a:lnTo>
                  <a:lnTo>
                    <a:pt x="7017" y="12087"/>
                  </a:lnTo>
                  <a:lnTo>
                    <a:pt x="7321" y="12026"/>
                  </a:lnTo>
                  <a:lnTo>
                    <a:pt x="7605" y="11965"/>
                  </a:lnTo>
                  <a:lnTo>
                    <a:pt x="7889" y="11884"/>
                  </a:lnTo>
                  <a:lnTo>
                    <a:pt x="8173" y="11783"/>
                  </a:lnTo>
                  <a:lnTo>
                    <a:pt x="8457" y="11681"/>
                  </a:lnTo>
                  <a:lnTo>
                    <a:pt x="8720" y="11559"/>
                  </a:lnTo>
                  <a:lnTo>
                    <a:pt x="8984" y="11417"/>
                  </a:lnTo>
                  <a:lnTo>
                    <a:pt x="9248" y="11276"/>
                  </a:lnTo>
                  <a:lnTo>
                    <a:pt x="9491" y="11113"/>
                  </a:lnTo>
                  <a:lnTo>
                    <a:pt x="9734" y="10951"/>
                  </a:lnTo>
                  <a:lnTo>
                    <a:pt x="9957" y="10769"/>
                  </a:lnTo>
                  <a:lnTo>
                    <a:pt x="10181" y="10586"/>
                  </a:lnTo>
                  <a:lnTo>
                    <a:pt x="10383" y="10383"/>
                  </a:lnTo>
                  <a:lnTo>
                    <a:pt x="10586" y="10160"/>
                  </a:lnTo>
                  <a:lnTo>
                    <a:pt x="10789" y="9937"/>
                  </a:lnTo>
                  <a:lnTo>
                    <a:pt x="10971" y="9714"/>
                  </a:lnTo>
                  <a:lnTo>
                    <a:pt x="11134" y="9471"/>
                  </a:lnTo>
                  <a:lnTo>
                    <a:pt x="11296" y="9227"/>
                  </a:lnTo>
                  <a:lnTo>
                    <a:pt x="11438" y="8964"/>
                  </a:lnTo>
                  <a:lnTo>
                    <a:pt x="11580" y="8720"/>
                  </a:lnTo>
                  <a:lnTo>
                    <a:pt x="11701" y="8437"/>
                  </a:lnTo>
                  <a:lnTo>
                    <a:pt x="11803" y="8173"/>
                  </a:lnTo>
                  <a:lnTo>
                    <a:pt x="11904" y="7889"/>
                  </a:lnTo>
                  <a:lnTo>
                    <a:pt x="11985" y="7585"/>
                  </a:lnTo>
                  <a:lnTo>
                    <a:pt x="12046" y="7301"/>
                  </a:lnTo>
                  <a:lnTo>
                    <a:pt x="12107" y="6997"/>
                  </a:lnTo>
                  <a:lnTo>
                    <a:pt x="12148" y="6693"/>
                  </a:lnTo>
                  <a:lnTo>
                    <a:pt x="12168" y="6388"/>
                  </a:lnTo>
                  <a:lnTo>
                    <a:pt x="12168" y="6064"/>
                  </a:lnTo>
                  <a:lnTo>
                    <a:pt x="12168" y="5760"/>
                  </a:lnTo>
                  <a:lnTo>
                    <a:pt x="12148" y="5456"/>
                  </a:lnTo>
                  <a:lnTo>
                    <a:pt x="12107" y="5151"/>
                  </a:lnTo>
                  <a:lnTo>
                    <a:pt x="12046" y="4847"/>
                  </a:lnTo>
                  <a:lnTo>
                    <a:pt x="11985" y="4563"/>
                  </a:lnTo>
                  <a:lnTo>
                    <a:pt x="11904" y="4259"/>
                  </a:lnTo>
                  <a:lnTo>
                    <a:pt x="11803" y="3975"/>
                  </a:lnTo>
                  <a:lnTo>
                    <a:pt x="11701" y="3712"/>
                  </a:lnTo>
                  <a:lnTo>
                    <a:pt x="11580" y="3428"/>
                  </a:lnTo>
                  <a:lnTo>
                    <a:pt x="11438" y="3184"/>
                  </a:lnTo>
                  <a:lnTo>
                    <a:pt x="11296" y="2921"/>
                  </a:lnTo>
                  <a:lnTo>
                    <a:pt x="11134" y="2677"/>
                  </a:lnTo>
                  <a:lnTo>
                    <a:pt x="10971" y="2434"/>
                  </a:lnTo>
                  <a:lnTo>
                    <a:pt x="10789" y="2211"/>
                  </a:lnTo>
                  <a:lnTo>
                    <a:pt x="10586" y="1988"/>
                  </a:lnTo>
                  <a:lnTo>
                    <a:pt x="10383" y="1765"/>
                  </a:lnTo>
                  <a:lnTo>
                    <a:pt x="10181" y="1562"/>
                  </a:lnTo>
                  <a:lnTo>
                    <a:pt x="9957" y="1379"/>
                  </a:lnTo>
                  <a:lnTo>
                    <a:pt x="9734" y="1197"/>
                  </a:lnTo>
                  <a:lnTo>
                    <a:pt x="9491" y="1035"/>
                  </a:lnTo>
                  <a:lnTo>
                    <a:pt x="9248" y="872"/>
                  </a:lnTo>
                  <a:lnTo>
                    <a:pt x="8984" y="731"/>
                  </a:lnTo>
                  <a:lnTo>
                    <a:pt x="8720" y="589"/>
                  </a:lnTo>
                  <a:lnTo>
                    <a:pt x="8457" y="467"/>
                  </a:lnTo>
                  <a:lnTo>
                    <a:pt x="8173" y="366"/>
                  </a:lnTo>
                  <a:lnTo>
                    <a:pt x="7889" y="264"/>
                  </a:lnTo>
                  <a:lnTo>
                    <a:pt x="7605" y="183"/>
                  </a:lnTo>
                  <a:lnTo>
                    <a:pt x="7321" y="122"/>
                  </a:lnTo>
                  <a:lnTo>
                    <a:pt x="7017" y="61"/>
                  </a:lnTo>
                  <a:lnTo>
                    <a:pt x="6713" y="21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84"/>
            <p:cNvSpPr/>
            <p:nvPr/>
          </p:nvSpPr>
          <p:spPr>
            <a:xfrm>
              <a:off x="7903296" y="3870707"/>
              <a:ext cx="113609" cy="113917"/>
            </a:xfrm>
            <a:custGeom>
              <a:rect b="b" l="l" r="r" t="t"/>
              <a:pathLst>
                <a:path extrusionOk="0" h="7402" w="7382">
                  <a:moveTo>
                    <a:pt x="3691" y="0"/>
                  </a:moveTo>
                  <a:lnTo>
                    <a:pt x="3326" y="20"/>
                  </a:lnTo>
                  <a:lnTo>
                    <a:pt x="2941" y="81"/>
                  </a:lnTo>
                  <a:lnTo>
                    <a:pt x="2596" y="162"/>
                  </a:lnTo>
                  <a:lnTo>
                    <a:pt x="2251" y="304"/>
                  </a:lnTo>
                  <a:lnTo>
                    <a:pt x="1927" y="446"/>
                  </a:lnTo>
                  <a:lnTo>
                    <a:pt x="1623" y="629"/>
                  </a:lnTo>
                  <a:lnTo>
                    <a:pt x="1339" y="852"/>
                  </a:lnTo>
                  <a:lnTo>
                    <a:pt x="1075" y="1095"/>
                  </a:lnTo>
                  <a:lnTo>
                    <a:pt x="852" y="1359"/>
                  </a:lnTo>
                  <a:lnTo>
                    <a:pt x="629" y="1643"/>
                  </a:lnTo>
                  <a:lnTo>
                    <a:pt x="447" y="1947"/>
                  </a:lnTo>
                  <a:lnTo>
                    <a:pt x="284" y="2271"/>
                  </a:lnTo>
                  <a:lnTo>
                    <a:pt x="163" y="2596"/>
                  </a:lnTo>
                  <a:lnTo>
                    <a:pt x="82" y="2961"/>
                  </a:lnTo>
                  <a:lnTo>
                    <a:pt x="21" y="3326"/>
                  </a:lnTo>
                  <a:lnTo>
                    <a:pt x="0" y="3691"/>
                  </a:lnTo>
                  <a:lnTo>
                    <a:pt x="21" y="4076"/>
                  </a:lnTo>
                  <a:lnTo>
                    <a:pt x="82" y="4441"/>
                  </a:lnTo>
                  <a:lnTo>
                    <a:pt x="163" y="4806"/>
                  </a:lnTo>
                  <a:lnTo>
                    <a:pt x="284" y="5131"/>
                  </a:lnTo>
                  <a:lnTo>
                    <a:pt x="447" y="5455"/>
                  </a:lnTo>
                  <a:lnTo>
                    <a:pt x="629" y="5759"/>
                  </a:lnTo>
                  <a:lnTo>
                    <a:pt x="852" y="6043"/>
                  </a:lnTo>
                  <a:lnTo>
                    <a:pt x="1075" y="6307"/>
                  </a:lnTo>
                  <a:lnTo>
                    <a:pt x="1339" y="6550"/>
                  </a:lnTo>
                  <a:lnTo>
                    <a:pt x="1623" y="6773"/>
                  </a:lnTo>
                  <a:lnTo>
                    <a:pt x="1927" y="6956"/>
                  </a:lnTo>
                  <a:lnTo>
                    <a:pt x="2251" y="7098"/>
                  </a:lnTo>
                  <a:lnTo>
                    <a:pt x="2596" y="7240"/>
                  </a:lnTo>
                  <a:lnTo>
                    <a:pt x="2941" y="7321"/>
                  </a:lnTo>
                  <a:lnTo>
                    <a:pt x="3326" y="7382"/>
                  </a:lnTo>
                  <a:lnTo>
                    <a:pt x="3691" y="7402"/>
                  </a:lnTo>
                  <a:lnTo>
                    <a:pt x="4076" y="7382"/>
                  </a:lnTo>
                  <a:lnTo>
                    <a:pt x="4441" y="7321"/>
                  </a:lnTo>
                  <a:lnTo>
                    <a:pt x="4786" y="7240"/>
                  </a:lnTo>
                  <a:lnTo>
                    <a:pt x="5131" y="7098"/>
                  </a:lnTo>
                  <a:lnTo>
                    <a:pt x="5455" y="6956"/>
                  </a:lnTo>
                  <a:lnTo>
                    <a:pt x="5760" y="6773"/>
                  </a:lnTo>
                  <a:lnTo>
                    <a:pt x="6044" y="6550"/>
                  </a:lnTo>
                  <a:lnTo>
                    <a:pt x="6307" y="6307"/>
                  </a:lnTo>
                  <a:lnTo>
                    <a:pt x="6550" y="6043"/>
                  </a:lnTo>
                  <a:lnTo>
                    <a:pt x="6753" y="5759"/>
                  </a:lnTo>
                  <a:lnTo>
                    <a:pt x="6936" y="5455"/>
                  </a:lnTo>
                  <a:lnTo>
                    <a:pt x="7098" y="5131"/>
                  </a:lnTo>
                  <a:lnTo>
                    <a:pt x="7220" y="4806"/>
                  </a:lnTo>
                  <a:lnTo>
                    <a:pt x="7321" y="4441"/>
                  </a:lnTo>
                  <a:lnTo>
                    <a:pt x="7382" y="4076"/>
                  </a:lnTo>
                  <a:lnTo>
                    <a:pt x="7382" y="3691"/>
                  </a:lnTo>
                  <a:lnTo>
                    <a:pt x="7382" y="3326"/>
                  </a:lnTo>
                  <a:lnTo>
                    <a:pt x="7321" y="2961"/>
                  </a:lnTo>
                  <a:lnTo>
                    <a:pt x="7220" y="2596"/>
                  </a:lnTo>
                  <a:lnTo>
                    <a:pt x="7098" y="2271"/>
                  </a:lnTo>
                  <a:lnTo>
                    <a:pt x="6936" y="1947"/>
                  </a:lnTo>
                  <a:lnTo>
                    <a:pt x="6753" y="1643"/>
                  </a:lnTo>
                  <a:lnTo>
                    <a:pt x="6550" y="1359"/>
                  </a:lnTo>
                  <a:lnTo>
                    <a:pt x="6307" y="1095"/>
                  </a:lnTo>
                  <a:lnTo>
                    <a:pt x="6044" y="852"/>
                  </a:lnTo>
                  <a:lnTo>
                    <a:pt x="5760" y="629"/>
                  </a:lnTo>
                  <a:lnTo>
                    <a:pt x="5455" y="446"/>
                  </a:lnTo>
                  <a:lnTo>
                    <a:pt x="5131" y="304"/>
                  </a:lnTo>
                  <a:lnTo>
                    <a:pt x="4786" y="162"/>
                  </a:lnTo>
                  <a:lnTo>
                    <a:pt x="4441" y="81"/>
                  </a:lnTo>
                  <a:lnTo>
                    <a:pt x="4076" y="2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84"/>
            <p:cNvSpPr/>
            <p:nvPr/>
          </p:nvSpPr>
          <p:spPr>
            <a:xfrm>
              <a:off x="6630589" y="3834186"/>
              <a:ext cx="187266" cy="186958"/>
            </a:xfrm>
            <a:custGeom>
              <a:rect b="b" l="l" r="r" t="t"/>
              <a:pathLst>
                <a:path extrusionOk="0" h="12148" w="12168">
                  <a:moveTo>
                    <a:pt x="5780" y="0"/>
                  </a:moveTo>
                  <a:lnTo>
                    <a:pt x="5475" y="21"/>
                  </a:lnTo>
                  <a:lnTo>
                    <a:pt x="5171" y="61"/>
                  </a:lnTo>
                  <a:lnTo>
                    <a:pt x="4867" y="122"/>
                  </a:lnTo>
                  <a:lnTo>
                    <a:pt x="4563" y="183"/>
                  </a:lnTo>
                  <a:lnTo>
                    <a:pt x="4279" y="264"/>
                  </a:lnTo>
                  <a:lnTo>
                    <a:pt x="3995" y="366"/>
                  </a:lnTo>
                  <a:lnTo>
                    <a:pt x="3731" y="467"/>
                  </a:lnTo>
                  <a:lnTo>
                    <a:pt x="3447" y="589"/>
                  </a:lnTo>
                  <a:lnTo>
                    <a:pt x="3184" y="731"/>
                  </a:lnTo>
                  <a:lnTo>
                    <a:pt x="2940" y="872"/>
                  </a:lnTo>
                  <a:lnTo>
                    <a:pt x="2697" y="1035"/>
                  </a:lnTo>
                  <a:lnTo>
                    <a:pt x="2454" y="1197"/>
                  </a:lnTo>
                  <a:lnTo>
                    <a:pt x="2231" y="1379"/>
                  </a:lnTo>
                  <a:lnTo>
                    <a:pt x="2008" y="1562"/>
                  </a:lnTo>
                  <a:lnTo>
                    <a:pt x="1785" y="1765"/>
                  </a:lnTo>
                  <a:lnTo>
                    <a:pt x="1582" y="1988"/>
                  </a:lnTo>
                  <a:lnTo>
                    <a:pt x="1399" y="2211"/>
                  </a:lnTo>
                  <a:lnTo>
                    <a:pt x="1217" y="2434"/>
                  </a:lnTo>
                  <a:lnTo>
                    <a:pt x="1055" y="2677"/>
                  </a:lnTo>
                  <a:lnTo>
                    <a:pt x="892" y="2921"/>
                  </a:lnTo>
                  <a:lnTo>
                    <a:pt x="750" y="3184"/>
                  </a:lnTo>
                  <a:lnTo>
                    <a:pt x="608" y="3428"/>
                  </a:lnTo>
                  <a:lnTo>
                    <a:pt x="487" y="3712"/>
                  </a:lnTo>
                  <a:lnTo>
                    <a:pt x="385" y="3975"/>
                  </a:lnTo>
                  <a:lnTo>
                    <a:pt x="284" y="4259"/>
                  </a:lnTo>
                  <a:lnTo>
                    <a:pt x="203" y="4563"/>
                  </a:lnTo>
                  <a:lnTo>
                    <a:pt x="142" y="4847"/>
                  </a:lnTo>
                  <a:lnTo>
                    <a:pt x="81" y="5151"/>
                  </a:lnTo>
                  <a:lnTo>
                    <a:pt x="41" y="5456"/>
                  </a:lnTo>
                  <a:lnTo>
                    <a:pt x="20" y="5760"/>
                  </a:lnTo>
                  <a:lnTo>
                    <a:pt x="0" y="6064"/>
                  </a:lnTo>
                  <a:lnTo>
                    <a:pt x="20" y="6388"/>
                  </a:lnTo>
                  <a:lnTo>
                    <a:pt x="41" y="6693"/>
                  </a:lnTo>
                  <a:lnTo>
                    <a:pt x="81" y="6997"/>
                  </a:lnTo>
                  <a:lnTo>
                    <a:pt x="142" y="7301"/>
                  </a:lnTo>
                  <a:lnTo>
                    <a:pt x="203" y="7585"/>
                  </a:lnTo>
                  <a:lnTo>
                    <a:pt x="284" y="7889"/>
                  </a:lnTo>
                  <a:lnTo>
                    <a:pt x="385" y="8173"/>
                  </a:lnTo>
                  <a:lnTo>
                    <a:pt x="487" y="8437"/>
                  </a:lnTo>
                  <a:lnTo>
                    <a:pt x="608" y="8720"/>
                  </a:lnTo>
                  <a:lnTo>
                    <a:pt x="750" y="8964"/>
                  </a:lnTo>
                  <a:lnTo>
                    <a:pt x="892" y="9227"/>
                  </a:lnTo>
                  <a:lnTo>
                    <a:pt x="1055" y="9471"/>
                  </a:lnTo>
                  <a:lnTo>
                    <a:pt x="1217" y="9714"/>
                  </a:lnTo>
                  <a:lnTo>
                    <a:pt x="1399" y="9937"/>
                  </a:lnTo>
                  <a:lnTo>
                    <a:pt x="1582" y="10160"/>
                  </a:lnTo>
                  <a:lnTo>
                    <a:pt x="1785" y="10383"/>
                  </a:lnTo>
                  <a:lnTo>
                    <a:pt x="2008" y="10586"/>
                  </a:lnTo>
                  <a:lnTo>
                    <a:pt x="2231" y="10769"/>
                  </a:lnTo>
                  <a:lnTo>
                    <a:pt x="2454" y="10951"/>
                  </a:lnTo>
                  <a:lnTo>
                    <a:pt x="2697" y="11113"/>
                  </a:lnTo>
                  <a:lnTo>
                    <a:pt x="2940" y="11276"/>
                  </a:lnTo>
                  <a:lnTo>
                    <a:pt x="3184" y="11417"/>
                  </a:lnTo>
                  <a:lnTo>
                    <a:pt x="3447" y="11559"/>
                  </a:lnTo>
                  <a:lnTo>
                    <a:pt x="3731" y="11681"/>
                  </a:lnTo>
                  <a:lnTo>
                    <a:pt x="3995" y="11783"/>
                  </a:lnTo>
                  <a:lnTo>
                    <a:pt x="4279" y="11884"/>
                  </a:lnTo>
                  <a:lnTo>
                    <a:pt x="4563" y="11965"/>
                  </a:lnTo>
                  <a:lnTo>
                    <a:pt x="4867" y="12026"/>
                  </a:lnTo>
                  <a:lnTo>
                    <a:pt x="5171" y="12087"/>
                  </a:lnTo>
                  <a:lnTo>
                    <a:pt x="5475" y="12127"/>
                  </a:lnTo>
                  <a:lnTo>
                    <a:pt x="5780" y="12148"/>
                  </a:lnTo>
                  <a:lnTo>
                    <a:pt x="6408" y="12148"/>
                  </a:lnTo>
                  <a:lnTo>
                    <a:pt x="6712" y="12127"/>
                  </a:lnTo>
                  <a:lnTo>
                    <a:pt x="7017" y="12087"/>
                  </a:lnTo>
                  <a:lnTo>
                    <a:pt x="7321" y="12026"/>
                  </a:lnTo>
                  <a:lnTo>
                    <a:pt x="7605" y="11965"/>
                  </a:lnTo>
                  <a:lnTo>
                    <a:pt x="7909" y="11884"/>
                  </a:lnTo>
                  <a:lnTo>
                    <a:pt x="8193" y="11783"/>
                  </a:lnTo>
                  <a:lnTo>
                    <a:pt x="8456" y="11681"/>
                  </a:lnTo>
                  <a:lnTo>
                    <a:pt x="8720" y="11559"/>
                  </a:lnTo>
                  <a:lnTo>
                    <a:pt x="8984" y="11417"/>
                  </a:lnTo>
                  <a:lnTo>
                    <a:pt x="9247" y="11276"/>
                  </a:lnTo>
                  <a:lnTo>
                    <a:pt x="9491" y="11113"/>
                  </a:lnTo>
                  <a:lnTo>
                    <a:pt x="9734" y="10951"/>
                  </a:lnTo>
                  <a:lnTo>
                    <a:pt x="9957" y="10769"/>
                  </a:lnTo>
                  <a:lnTo>
                    <a:pt x="10180" y="10586"/>
                  </a:lnTo>
                  <a:lnTo>
                    <a:pt x="10383" y="10383"/>
                  </a:lnTo>
                  <a:lnTo>
                    <a:pt x="10586" y="10160"/>
                  </a:lnTo>
                  <a:lnTo>
                    <a:pt x="10788" y="9937"/>
                  </a:lnTo>
                  <a:lnTo>
                    <a:pt x="10971" y="9714"/>
                  </a:lnTo>
                  <a:lnTo>
                    <a:pt x="11133" y="9471"/>
                  </a:lnTo>
                  <a:lnTo>
                    <a:pt x="11295" y="9227"/>
                  </a:lnTo>
                  <a:lnTo>
                    <a:pt x="11437" y="8964"/>
                  </a:lnTo>
                  <a:lnTo>
                    <a:pt x="11579" y="8720"/>
                  </a:lnTo>
                  <a:lnTo>
                    <a:pt x="11701" y="8437"/>
                  </a:lnTo>
                  <a:lnTo>
                    <a:pt x="11802" y="8173"/>
                  </a:lnTo>
                  <a:lnTo>
                    <a:pt x="11904" y="7889"/>
                  </a:lnTo>
                  <a:lnTo>
                    <a:pt x="11985" y="7585"/>
                  </a:lnTo>
                  <a:lnTo>
                    <a:pt x="12046" y="7301"/>
                  </a:lnTo>
                  <a:lnTo>
                    <a:pt x="12107" y="6997"/>
                  </a:lnTo>
                  <a:lnTo>
                    <a:pt x="12147" y="6693"/>
                  </a:lnTo>
                  <a:lnTo>
                    <a:pt x="12167" y="6388"/>
                  </a:lnTo>
                  <a:lnTo>
                    <a:pt x="12167" y="6064"/>
                  </a:lnTo>
                  <a:lnTo>
                    <a:pt x="12167" y="5760"/>
                  </a:lnTo>
                  <a:lnTo>
                    <a:pt x="12147" y="5456"/>
                  </a:lnTo>
                  <a:lnTo>
                    <a:pt x="12107" y="5151"/>
                  </a:lnTo>
                  <a:lnTo>
                    <a:pt x="12046" y="4847"/>
                  </a:lnTo>
                  <a:lnTo>
                    <a:pt x="11985" y="4563"/>
                  </a:lnTo>
                  <a:lnTo>
                    <a:pt x="11904" y="4259"/>
                  </a:lnTo>
                  <a:lnTo>
                    <a:pt x="11802" y="3975"/>
                  </a:lnTo>
                  <a:lnTo>
                    <a:pt x="11701" y="3712"/>
                  </a:lnTo>
                  <a:lnTo>
                    <a:pt x="11579" y="3428"/>
                  </a:lnTo>
                  <a:lnTo>
                    <a:pt x="11437" y="3184"/>
                  </a:lnTo>
                  <a:lnTo>
                    <a:pt x="11295" y="2921"/>
                  </a:lnTo>
                  <a:lnTo>
                    <a:pt x="11133" y="2677"/>
                  </a:lnTo>
                  <a:lnTo>
                    <a:pt x="10971" y="2434"/>
                  </a:lnTo>
                  <a:lnTo>
                    <a:pt x="10788" y="2211"/>
                  </a:lnTo>
                  <a:lnTo>
                    <a:pt x="10586" y="1988"/>
                  </a:lnTo>
                  <a:lnTo>
                    <a:pt x="10383" y="1765"/>
                  </a:lnTo>
                  <a:lnTo>
                    <a:pt x="10180" y="1562"/>
                  </a:lnTo>
                  <a:lnTo>
                    <a:pt x="9957" y="1379"/>
                  </a:lnTo>
                  <a:lnTo>
                    <a:pt x="9734" y="1197"/>
                  </a:lnTo>
                  <a:lnTo>
                    <a:pt x="9491" y="1035"/>
                  </a:lnTo>
                  <a:lnTo>
                    <a:pt x="9247" y="872"/>
                  </a:lnTo>
                  <a:lnTo>
                    <a:pt x="8984" y="731"/>
                  </a:lnTo>
                  <a:lnTo>
                    <a:pt x="8720" y="589"/>
                  </a:lnTo>
                  <a:lnTo>
                    <a:pt x="8456" y="467"/>
                  </a:lnTo>
                  <a:lnTo>
                    <a:pt x="8193" y="366"/>
                  </a:lnTo>
                  <a:lnTo>
                    <a:pt x="7909" y="264"/>
                  </a:lnTo>
                  <a:lnTo>
                    <a:pt x="7605" y="183"/>
                  </a:lnTo>
                  <a:lnTo>
                    <a:pt x="7321" y="122"/>
                  </a:lnTo>
                  <a:lnTo>
                    <a:pt x="7017" y="61"/>
                  </a:lnTo>
                  <a:lnTo>
                    <a:pt x="6712" y="21"/>
                  </a:lnTo>
                  <a:lnTo>
                    <a:pt x="6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84"/>
            <p:cNvSpPr/>
            <p:nvPr/>
          </p:nvSpPr>
          <p:spPr>
            <a:xfrm>
              <a:off x="6667402" y="3870707"/>
              <a:ext cx="113932" cy="113917"/>
            </a:xfrm>
            <a:custGeom>
              <a:rect b="b" l="l" r="r" t="t"/>
              <a:pathLst>
                <a:path extrusionOk="0" h="7402" w="7403">
                  <a:moveTo>
                    <a:pt x="3692" y="0"/>
                  </a:moveTo>
                  <a:lnTo>
                    <a:pt x="3327" y="20"/>
                  </a:lnTo>
                  <a:lnTo>
                    <a:pt x="2962" y="81"/>
                  </a:lnTo>
                  <a:lnTo>
                    <a:pt x="2597" y="162"/>
                  </a:lnTo>
                  <a:lnTo>
                    <a:pt x="2252" y="304"/>
                  </a:lnTo>
                  <a:lnTo>
                    <a:pt x="1927" y="446"/>
                  </a:lnTo>
                  <a:lnTo>
                    <a:pt x="1623" y="629"/>
                  </a:lnTo>
                  <a:lnTo>
                    <a:pt x="1339" y="852"/>
                  </a:lnTo>
                  <a:lnTo>
                    <a:pt x="1076" y="1095"/>
                  </a:lnTo>
                  <a:lnTo>
                    <a:pt x="853" y="1359"/>
                  </a:lnTo>
                  <a:lnTo>
                    <a:pt x="630" y="1643"/>
                  </a:lnTo>
                  <a:lnTo>
                    <a:pt x="447" y="1947"/>
                  </a:lnTo>
                  <a:lnTo>
                    <a:pt x="285" y="2271"/>
                  </a:lnTo>
                  <a:lnTo>
                    <a:pt x="163" y="2596"/>
                  </a:lnTo>
                  <a:lnTo>
                    <a:pt x="82" y="2961"/>
                  </a:lnTo>
                  <a:lnTo>
                    <a:pt x="21" y="3326"/>
                  </a:lnTo>
                  <a:lnTo>
                    <a:pt x="1" y="3691"/>
                  </a:lnTo>
                  <a:lnTo>
                    <a:pt x="21" y="4076"/>
                  </a:lnTo>
                  <a:lnTo>
                    <a:pt x="82" y="4441"/>
                  </a:lnTo>
                  <a:lnTo>
                    <a:pt x="163" y="4806"/>
                  </a:lnTo>
                  <a:lnTo>
                    <a:pt x="285" y="5131"/>
                  </a:lnTo>
                  <a:lnTo>
                    <a:pt x="447" y="5455"/>
                  </a:lnTo>
                  <a:lnTo>
                    <a:pt x="630" y="5759"/>
                  </a:lnTo>
                  <a:lnTo>
                    <a:pt x="853" y="6043"/>
                  </a:lnTo>
                  <a:lnTo>
                    <a:pt x="1076" y="6307"/>
                  </a:lnTo>
                  <a:lnTo>
                    <a:pt x="1339" y="6550"/>
                  </a:lnTo>
                  <a:lnTo>
                    <a:pt x="1623" y="6773"/>
                  </a:lnTo>
                  <a:lnTo>
                    <a:pt x="1927" y="6956"/>
                  </a:lnTo>
                  <a:lnTo>
                    <a:pt x="2252" y="7098"/>
                  </a:lnTo>
                  <a:lnTo>
                    <a:pt x="2597" y="7240"/>
                  </a:lnTo>
                  <a:lnTo>
                    <a:pt x="2962" y="7321"/>
                  </a:lnTo>
                  <a:lnTo>
                    <a:pt x="3327" y="7382"/>
                  </a:lnTo>
                  <a:lnTo>
                    <a:pt x="3692" y="7402"/>
                  </a:lnTo>
                  <a:lnTo>
                    <a:pt x="4077" y="7382"/>
                  </a:lnTo>
                  <a:lnTo>
                    <a:pt x="4442" y="7321"/>
                  </a:lnTo>
                  <a:lnTo>
                    <a:pt x="4807" y="7240"/>
                  </a:lnTo>
                  <a:lnTo>
                    <a:pt x="5132" y="7098"/>
                  </a:lnTo>
                  <a:lnTo>
                    <a:pt x="5456" y="6956"/>
                  </a:lnTo>
                  <a:lnTo>
                    <a:pt x="5760" y="6773"/>
                  </a:lnTo>
                  <a:lnTo>
                    <a:pt x="6044" y="6550"/>
                  </a:lnTo>
                  <a:lnTo>
                    <a:pt x="6308" y="6307"/>
                  </a:lnTo>
                  <a:lnTo>
                    <a:pt x="6551" y="6043"/>
                  </a:lnTo>
                  <a:lnTo>
                    <a:pt x="6774" y="5759"/>
                  </a:lnTo>
                  <a:lnTo>
                    <a:pt x="6957" y="5455"/>
                  </a:lnTo>
                  <a:lnTo>
                    <a:pt x="7099" y="5131"/>
                  </a:lnTo>
                  <a:lnTo>
                    <a:pt x="7220" y="4806"/>
                  </a:lnTo>
                  <a:lnTo>
                    <a:pt x="7322" y="4441"/>
                  </a:lnTo>
                  <a:lnTo>
                    <a:pt x="7382" y="4076"/>
                  </a:lnTo>
                  <a:lnTo>
                    <a:pt x="7403" y="3691"/>
                  </a:lnTo>
                  <a:lnTo>
                    <a:pt x="7382" y="3326"/>
                  </a:lnTo>
                  <a:lnTo>
                    <a:pt x="7322" y="2961"/>
                  </a:lnTo>
                  <a:lnTo>
                    <a:pt x="7220" y="2596"/>
                  </a:lnTo>
                  <a:lnTo>
                    <a:pt x="7099" y="2271"/>
                  </a:lnTo>
                  <a:lnTo>
                    <a:pt x="6957" y="1947"/>
                  </a:lnTo>
                  <a:lnTo>
                    <a:pt x="6774" y="1643"/>
                  </a:lnTo>
                  <a:lnTo>
                    <a:pt x="6551" y="1359"/>
                  </a:lnTo>
                  <a:lnTo>
                    <a:pt x="6308" y="1095"/>
                  </a:lnTo>
                  <a:lnTo>
                    <a:pt x="6044" y="852"/>
                  </a:lnTo>
                  <a:lnTo>
                    <a:pt x="5760" y="629"/>
                  </a:lnTo>
                  <a:lnTo>
                    <a:pt x="5456" y="446"/>
                  </a:lnTo>
                  <a:lnTo>
                    <a:pt x="5132" y="304"/>
                  </a:lnTo>
                  <a:lnTo>
                    <a:pt x="4807" y="162"/>
                  </a:lnTo>
                  <a:lnTo>
                    <a:pt x="4442" y="81"/>
                  </a:lnTo>
                  <a:lnTo>
                    <a:pt x="4077" y="20"/>
                  </a:lnTo>
                  <a:lnTo>
                    <a:pt x="36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84"/>
            <p:cNvSpPr/>
            <p:nvPr/>
          </p:nvSpPr>
          <p:spPr>
            <a:xfrm>
              <a:off x="8286538" y="2724382"/>
              <a:ext cx="42784" cy="20930"/>
            </a:xfrm>
            <a:custGeom>
              <a:rect b="b" l="l" r="r" t="t"/>
              <a:pathLst>
                <a:path extrusionOk="0" h="1360" w="2780">
                  <a:moveTo>
                    <a:pt x="2698" y="1"/>
                  </a:moveTo>
                  <a:lnTo>
                    <a:pt x="1" y="285"/>
                  </a:lnTo>
                  <a:lnTo>
                    <a:pt x="82" y="467"/>
                  </a:lnTo>
                  <a:lnTo>
                    <a:pt x="204" y="629"/>
                  </a:lnTo>
                  <a:lnTo>
                    <a:pt x="346" y="832"/>
                  </a:lnTo>
                  <a:lnTo>
                    <a:pt x="569" y="1015"/>
                  </a:lnTo>
                  <a:lnTo>
                    <a:pt x="690" y="1116"/>
                  </a:lnTo>
                  <a:lnTo>
                    <a:pt x="832" y="1197"/>
                  </a:lnTo>
                  <a:lnTo>
                    <a:pt x="974" y="1258"/>
                  </a:lnTo>
                  <a:lnTo>
                    <a:pt x="1137" y="1319"/>
                  </a:lnTo>
                  <a:lnTo>
                    <a:pt x="1319" y="1360"/>
                  </a:lnTo>
                  <a:lnTo>
                    <a:pt x="1522" y="1360"/>
                  </a:lnTo>
                  <a:lnTo>
                    <a:pt x="1826" y="1339"/>
                  </a:lnTo>
                  <a:lnTo>
                    <a:pt x="2069" y="1299"/>
                  </a:lnTo>
                  <a:lnTo>
                    <a:pt x="2272" y="1238"/>
                  </a:lnTo>
                  <a:lnTo>
                    <a:pt x="2434" y="1157"/>
                  </a:lnTo>
                  <a:lnTo>
                    <a:pt x="2576" y="1055"/>
                  </a:lnTo>
                  <a:lnTo>
                    <a:pt x="2657" y="934"/>
                  </a:lnTo>
                  <a:lnTo>
                    <a:pt x="2718" y="812"/>
                  </a:lnTo>
                  <a:lnTo>
                    <a:pt x="2759" y="690"/>
                  </a:lnTo>
                  <a:lnTo>
                    <a:pt x="2779" y="569"/>
                  </a:lnTo>
                  <a:lnTo>
                    <a:pt x="2779" y="447"/>
                  </a:lnTo>
                  <a:lnTo>
                    <a:pt x="2759" y="224"/>
                  </a:lnTo>
                  <a:lnTo>
                    <a:pt x="2718" y="62"/>
                  </a:lnTo>
                  <a:lnTo>
                    <a:pt x="2698" y="1"/>
                  </a:lnTo>
                  <a:close/>
                </a:path>
              </a:pathLst>
            </a:custGeom>
            <a:solidFill>
              <a:srgbClr val="FC9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84"/>
            <p:cNvSpPr/>
            <p:nvPr/>
          </p:nvSpPr>
          <p:spPr>
            <a:xfrm>
              <a:off x="8088684" y="2467231"/>
              <a:ext cx="175092" cy="175723"/>
            </a:xfrm>
            <a:custGeom>
              <a:rect b="b" l="l" r="r" t="t"/>
              <a:pathLst>
                <a:path extrusionOk="0" h="11418" w="11377">
                  <a:moveTo>
                    <a:pt x="7584" y="0"/>
                  </a:moveTo>
                  <a:lnTo>
                    <a:pt x="7118" y="20"/>
                  </a:lnTo>
                  <a:lnTo>
                    <a:pt x="6652" y="41"/>
                  </a:lnTo>
                  <a:lnTo>
                    <a:pt x="6185" y="101"/>
                  </a:lnTo>
                  <a:lnTo>
                    <a:pt x="5698" y="183"/>
                  </a:lnTo>
                  <a:lnTo>
                    <a:pt x="5232" y="264"/>
                  </a:lnTo>
                  <a:lnTo>
                    <a:pt x="4766" y="385"/>
                  </a:lnTo>
                  <a:lnTo>
                    <a:pt x="4299" y="527"/>
                  </a:lnTo>
                  <a:lnTo>
                    <a:pt x="3833" y="690"/>
                  </a:lnTo>
                  <a:lnTo>
                    <a:pt x="3387" y="852"/>
                  </a:lnTo>
                  <a:lnTo>
                    <a:pt x="2961" y="1055"/>
                  </a:lnTo>
                  <a:lnTo>
                    <a:pt x="2555" y="1278"/>
                  </a:lnTo>
                  <a:lnTo>
                    <a:pt x="2170" y="1501"/>
                  </a:lnTo>
                  <a:lnTo>
                    <a:pt x="1785" y="1764"/>
                  </a:lnTo>
                  <a:lnTo>
                    <a:pt x="1440" y="2048"/>
                  </a:lnTo>
                  <a:lnTo>
                    <a:pt x="1136" y="2332"/>
                  </a:lnTo>
                  <a:lnTo>
                    <a:pt x="852" y="2657"/>
                  </a:lnTo>
                  <a:lnTo>
                    <a:pt x="608" y="2981"/>
                  </a:lnTo>
                  <a:lnTo>
                    <a:pt x="406" y="3346"/>
                  </a:lnTo>
                  <a:lnTo>
                    <a:pt x="223" y="3711"/>
                  </a:lnTo>
                  <a:lnTo>
                    <a:pt x="101" y="4096"/>
                  </a:lnTo>
                  <a:lnTo>
                    <a:pt x="61" y="4299"/>
                  </a:lnTo>
                  <a:lnTo>
                    <a:pt x="20" y="4502"/>
                  </a:lnTo>
                  <a:lnTo>
                    <a:pt x="0" y="4725"/>
                  </a:lnTo>
                  <a:lnTo>
                    <a:pt x="0" y="4928"/>
                  </a:lnTo>
                  <a:lnTo>
                    <a:pt x="0" y="5354"/>
                  </a:lnTo>
                  <a:lnTo>
                    <a:pt x="41" y="5780"/>
                  </a:lnTo>
                  <a:lnTo>
                    <a:pt x="101" y="6185"/>
                  </a:lnTo>
                  <a:lnTo>
                    <a:pt x="162" y="6591"/>
                  </a:lnTo>
                  <a:lnTo>
                    <a:pt x="284" y="6976"/>
                  </a:lnTo>
                  <a:lnTo>
                    <a:pt x="406" y="7361"/>
                  </a:lnTo>
                  <a:lnTo>
                    <a:pt x="548" y="7726"/>
                  </a:lnTo>
                  <a:lnTo>
                    <a:pt x="710" y="8071"/>
                  </a:lnTo>
                  <a:lnTo>
                    <a:pt x="892" y="8416"/>
                  </a:lnTo>
                  <a:lnTo>
                    <a:pt x="1095" y="8740"/>
                  </a:lnTo>
                  <a:lnTo>
                    <a:pt x="1298" y="9044"/>
                  </a:lnTo>
                  <a:lnTo>
                    <a:pt x="1521" y="9349"/>
                  </a:lnTo>
                  <a:lnTo>
                    <a:pt x="1764" y="9612"/>
                  </a:lnTo>
                  <a:lnTo>
                    <a:pt x="2028" y="9876"/>
                  </a:lnTo>
                  <a:lnTo>
                    <a:pt x="2292" y="10119"/>
                  </a:lnTo>
                  <a:lnTo>
                    <a:pt x="2575" y="10342"/>
                  </a:lnTo>
                  <a:lnTo>
                    <a:pt x="2859" y="10545"/>
                  </a:lnTo>
                  <a:lnTo>
                    <a:pt x="3143" y="10728"/>
                  </a:lnTo>
                  <a:lnTo>
                    <a:pt x="3447" y="10890"/>
                  </a:lnTo>
                  <a:lnTo>
                    <a:pt x="3752" y="11032"/>
                  </a:lnTo>
                  <a:lnTo>
                    <a:pt x="4076" y="11153"/>
                  </a:lnTo>
                  <a:lnTo>
                    <a:pt x="4401" y="11255"/>
                  </a:lnTo>
                  <a:lnTo>
                    <a:pt x="4705" y="11336"/>
                  </a:lnTo>
                  <a:lnTo>
                    <a:pt x="5029" y="11397"/>
                  </a:lnTo>
                  <a:lnTo>
                    <a:pt x="5354" y="11417"/>
                  </a:lnTo>
                  <a:lnTo>
                    <a:pt x="5678" y="11417"/>
                  </a:lnTo>
                  <a:lnTo>
                    <a:pt x="6003" y="11397"/>
                  </a:lnTo>
                  <a:lnTo>
                    <a:pt x="6327" y="11336"/>
                  </a:lnTo>
                  <a:lnTo>
                    <a:pt x="6652" y="11255"/>
                  </a:lnTo>
                  <a:lnTo>
                    <a:pt x="6956" y="11153"/>
                  </a:lnTo>
                  <a:lnTo>
                    <a:pt x="7260" y="11011"/>
                  </a:lnTo>
                  <a:lnTo>
                    <a:pt x="7564" y="10849"/>
                  </a:lnTo>
                  <a:lnTo>
                    <a:pt x="7848" y="10667"/>
                  </a:lnTo>
                  <a:lnTo>
                    <a:pt x="8132" y="10444"/>
                  </a:lnTo>
                  <a:lnTo>
                    <a:pt x="8396" y="10200"/>
                  </a:lnTo>
                  <a:lnTo>
                    <a:pt x="8659" y="9916"/>
                  </a:lnTo>
                  <a:lnTo>
                    <a:pt x="8903" y="9632"/>
                  </a:lnTo>
                  <a:lnTo>
                    <a:pt x="9146" y="9328"/>
                  </a:lnTo>
                  <a:lnTo>
                    <a:pt x="9369" y="9004"/>
                  </a:lnTo>
                  <a:lnTo>
                    <a:pt x="9572" y="8659"/>
                  </a:lnTo>
                  <a:lnTo>
                    <a:pt x="9775" y="8314"/>
                  </a:lnTo>
                  <a:lnTo>
                    <a:pt x="9957" y="7949"/>
                  </a:lnTo>
                  <a:lnTo>
                    <a:pt x="10140" y="7584"/>
                  </a:lnTo>
                  <a:lnTo>
                    <a:pt x="10302" y="7199"/>
                  </a:lnTo>
                  <a:lnTo>
                    <a:pt x="10464" y="6814"/>
                  </a:lnTo>
                  <a:lnTo>
                    <a:pt x="10606" y="6428"/>
                  </a:lnTo>
                  <a:lnTo>
                    <a:pt x="10849" y="5658"/>
                  </a:lnTo>
                  <a:lnTo>
                    <a:pt x="11052" y="4887"/>
                  </a:lnTo>
                  <a:lnTo>
                    <a:pt x="11214" y="4137"/>
                  </a:lnTo>
                  <a:lnTo>
                    <a:pt x="11316" y="3447"/>
                  </a:lnTo>
                  <a:lnTo>
                    <a:pt x="11377" y="2819"/>
                  </a:lnTo>
                  <a:lnTo>
                    <a:pt x="11377" y="2251"/>
                  </a:lnTo>
                  <a:lnTo>
                    <a:pt x="11356" y="1987"/>
                  </a:lnTo>
                  <a:lnTo>
                    <a:pt x="11336" y="1764"/>
                  </a:lnTo>
                  <a:lnTo>
                    <a:pt x="11295" y="1582"/>
                  </a:lnTo>
                  <a:lnTo>
                    <a:pt x="11255" y="1399"/>
                  </a:lnTo>
                  <a:lnTo>
                    <a:pt x="11194" y="1257"/>
                  </a:lnTo>
                  <a:lnTo>
                    <a:pt x="11113" y="1156"/>
                  </a:lnTo>
                  <a:lnTo>
                    <a:pt x="10890" y="933"/>
                  </a:lnTo>
                  <a:lnTo>
                    <a:pt x="10626" y="750"/>
                  </a:lnTo>
                  <a:lnTo>
                    <a:pt x="10342" y="568"/>
                  </a:lnTo>
                  <a:lnTo>
                    <a:pt x="10018" y="426"/>
                  </a:lnTo>
                  <a:lnTo>
                    <a:pt x="9673" y="304"/>
                  </a:lnTo>
                  <a:lnTo>
                    <a:pt x="9288" y="203"/>
                  </a:lnTo>
                  <a:lnTo>
                    <a:pt x="8882" y="122"/>
                  </a:lnTo>
                  <a:lnTo>
                    <a:pt x="8477" y="61"/>
                  </a:lnTo>
                  <a:lnTo>
                    <a:pt x="8031" y="20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84"/>
            <p:cNvSpPr/>
            <p:nvPr/>
          </p:nvSpPr>
          <p:spPr>
            <a:xfrm>
              <a:off x="8244415" y="2534639"/>
              <a:ext cx="84907" cy="172291"/>
            </a:xfrm>
            <a:custGeom>
              <a:rect b="b" l="l" r="r" t="t"/>
              <a:pathLst>
                <a:path extrusionOk="0" h="11195" w="5517">
                  <a:moveTo>
                    <a:pt x="386" y="0"/>
                  </a:moveTo>
                  <a:lnTo>
                    <a:pt x="0" y="629"/>
                  </a:lnTo>
                  <a:lnTo>
                    <a:pt x="4847" y="10991"/>
                  </a:lnTo>
                  <a:lnTo>
                    <a:pt x="5516" y="11194"/>
                  </a:lnTo>
                  <a:lnTo>
                    <a:pt x="5516" y="11194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84"/>
            <p:cNvSpPr/>
            <p:nvPr/>
          </p:nvSpPr>
          <p:spPr>
            <a:xfrm>
              <a:off x="8172005" y="2635136"/>
              <a:ext cx="87708" cy="99881"/>
            </a:xfrm>
            <a:custGeom>
              <a:rect b="b" l="l" r="r" t="t"/>
              <a:pathLst>
                <a:path extrusionOk="0" h="6490" w="5699">
                  <a:moveTo>
                    <a:pt x="609" y="0"/>
                  </a:moveTo>
                  <a:lnTo>
                    <a:pt x="1" y="304"/>
                  </a:lnTo>
                  <a:lnTo>
                    <a:pt x="4989" y="6489"/>
                  </a:lnTo>
                  <a:lnTo>
                    <a:pt x="5699" y="6246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84"/>
            <p:cNvSpPr/>
            <p:nvPr/>
          </p:nvSpPr>
          <p:spPr>
            <a:xfrm>
              <a:off x="8096487" y="2456612"/>
              <a:ext cx="108930" cy="82721"/>
            </a:xfrm>
            <a:custGeom>
              <a:rect b="b" l="l" r="r" t="t"/>
              <a:pathLst>
                <a:path extrusionOk="0" h="5375" w="7078">
                  <a:moveTo>
                    <a:pt x="3569" y="1"/>
                  </a:moveTo>
                  <a:lnTo>
                    <a:pt x="3123" y="21"/>
                  </a:lnTo>
                  <a:lnTo>
                    <a:pt x="2697" y="102"/>
                  </a:lnTo>
                  <a:lnTo>
                    <a:pt x="2271" y="203"/>
                  </a:lnTo>
                  <a:lnTo>
                    <a:pt x="2068" y="284"/>
                  </a:lnTo>
                  <a:lnTo>
                    <a:pt x="1866" y="366"/>
                  </a:lnTo>
                  <a:lnTo>
                    <a:pt x="1663" y="467"/>
                  </a:lnTo>
                  <a:lnTo>
                    <a:pt x="1480" y="568"/>
                  </a:lnTo>
                  <a:lnTo>
                    <a:pt x="1197" y="791"/>
                  </a:lnTo>
                  <a:lnTo>
                    <a:pt x="913" y="1055"/>
                  </a:lnTo>
                  <a:lnTo>
                    <a:pt x="669" y="1339"/>
                  </a:lnTo>
                  <a:lnTo>
                    <a:pt x="446" y="1663"/>
                  </a:lnTo>
                  <a:lnTo>
                    <a:pt x="284" y="2008"/>
                  </a:lnTo>
                  <a:lnTo>
                    <a:pt x="142" y="2373"/>
                  </a:lnTo>
                  <a:lnTo>
                    <a:pt x="41" y="2738"/>
                  </a:lnTo>
                  <a:lnTo>
                    <a:pt x="20" y="2921"/>
                  </a:lnTo>
                  <a:lnTo>
                    <a:pt x="0" y="3103"/>
                  </a:lnTo>
                  <a:lnTo>
                    <a:pt x="0" y="3286"/>
                  </a:lnTo>
                  <a:lnTo>
                    <a:pt x="0" y="3448"/>
                  </a:lnTo>
                  <a:lnTo>
                    <a:pt x="20" y="3630"/>
                  </a:lnTo>
                  <a:lnTo>
                    <a:pt x="61" y="3813"/>
                  </a:lnTo>
                  <a:lnTo>
                    <a:pt x="122" y="3975"/>
                  </a:lnTo>
                  <a:lnTo>
                    <a:pt x="183" y="4137"/>
                  </a:lnTo>
                  <a:lnTo>
                    <a:pt x="264" y="4300"/>
                  </a:lnTo>
                  <a:lnTo>
                    <a:pt x="365" y="4442"/>
                  </a:lnTo>
                  <a:lnTo>
                    <a:pt x="487" y="4584"/>
                  </a:lnTo>
                  <a:lnTo>
                    <a:pt x="608" y="4726"/>
                  </a:lnTo>
                  <a:lnTo>
                    <a:pt x="771" y="4847"/>
                  </a:lnTo>
                  <a:lnTo>
                    <a:pt x="933" y="4969"/>
                  </a:lnTo>
                  <a:lnTo>
                    <a:pt x="1115" y="5070"/>
                  </a:lnTo>
                  <a:lnTo>
                    <a:pt x="1338" y="5172"/>
                  </a:lnTo>
                  <a:lnTo>
                    <a:pt x="1562" y="5253"/>
                  </a:lnTo>
                  <a:lnTo>
                    <a:pt x="1805" y="5334"/>
                  </a:lnTo>
                  <a:lnTo>
                    <a:pt x="2008" y="5354"/>
                  </a:lnTo>
                  <a:lnTo>
                    <a:pt x="2210" y="5374"/>
                  </a:lnTo>
                  <a:lnTo>
                    <a:pt x="2616" y="5374"/>
                  </a:lnTo>
                  <a:lnTo>
                    <a:pt x="2839" y="5334"/>
                  </a:lnTo>
                  <a:lnTo>
                    <a:pt x="3042" y="5293"/>
                  </a:lnTo>
                  <a:lnTo>
                    <a:pt x="3245" y="5233"/>
                  </a:lnTo>
                  <a:lnTo>
                    <a:pt x="3447" y="5151"/>
                  </a:lnTo>
                  <a:lnTo>
                    <a:pt x="3671" y="5050"/>
                  </a:lnTo>
                  <a:lnTo>
                    <a:pt x="3873" y="4949"/>
                  </a:lnTo>
                  <a:lnTo>
                    <a:pt x="4279" y="4705"/>
                  </a:lnTo>
                  <a:lnTo>
                    <a:pt x="4684" y="4421"/>
                  </a:lnTo>
                  <a:lnTo>
                    <a:pt x="5070" y="4097"/>
                  </a:lnTo>
                  <a:lnTo>
                    <a:pt x="5435" y="3752"/>
                  </a:lnTo>
                  <a:lnTo>
                    <a:pt x="5759" y="3367"/>
                  </a:lnTo>
                  <a:lnTo>
                    <a:pt x="6084" y="2961"/>
                  </a:lnTo>
                  <a:lnTo>
                    <a:pt x="6368" y="2556"/>
                  </a:lnTo>
                  <a:lnTo>
                    <a:pt x="6611" y="2130"/>
                  </a:lnTo>
                  <a:lnTo>
                    <a:pt x="6814" y="1704"/>
                  </a:lnTo>
                  <a:lnTo>
                    <a:pt x="6976" y="1278"/>
                  </a:lnTo>
                  <a:lnTo>
                    <a:pt x="7077" y="852"/>
                  </a:lnTo>
                  <a:lnTo>
                    <a:pt x="6956" y="771"/>
                  </a:lnTo>
                  <a:lnTo>
                    <a:pt x="6793" y="670"/>
                  </a:lnTo>
                  <a:lnTo>
                    <a:pt x="6570" y="568"/>
                  </a:lnTo>
                  <a:lnTo>
                    <a:pt x="6307" y="447"/>
                  </a:lnTo>
                  <a:lnTo>
                    <a:pt x="5982" y="345"/>
                  </a:lnTo>
                  <a:lnTo>
                    <a:pt x="5638" y="244"/>
                  </a:lnTo>
                  <a:lnTo>
                    <a:pt x="5252" y="163"/>
                  </a:lnTo>
                  <a:lnTo>
                    <a:pt x="4847" y="82"/>
                  </a:lnTo>
                  <a:lnTo>
                    <a:pt x="4441" y="21"/>
                  </a:lnTo>
                  <a:lnTo>
                    <a:pt x="39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84"/>
            <p:cNvSpPr/>
            <p:nvPr/>
          </p:nvSpPr>
          <p:spPr>
            <a:xfrm>
              <a:off x="7103093" y="2671949"/>
              <a:ext cx="594546" cy="238776"/>
            </a:xfrm>
            <a:custGeom>
              <a:rect b="b" l="l" r="r" t="t"/>
              <a:pathLst>
                <a:path extrusionOk="0" h="15515" w="38632">
                  <a:moveTo>
                    <a:pt x="7260" y="1"/>
                  </a:moveTo>
                  <a:lnTo>
                    <a:pt x="6895" y="21"/>
                  </a:lnTo>
                  <a:lnTo>
                    <a:pt x="6530" y="42"/>
                  </a:lnTo>
                  <a:lnTo>
                    <a:pt x="6165" y="82"/>
                  </a:lnTo>
                  <a:lnTo>
                    <a:pt x="5800" y="163"/>
                  </a:lnTo>
                  <a:lnTo>
                    <a:pt x="5455" y="244"/>
                  </a:lnTo>
                  <a:lnTo>
                    <a:pt x="5111" y="325"/>
                  </a:lnTo>
                  <a:lnTo>
                    <a:pt x="4766" y="447"/>
                  </a:lnTo>
                  <a:lnTo>
                    <a:pt x="4441" y="569"/>
                  </a:lnTo>
                  <a:lnTo>
                    <a:pt x="4117" y="731"/>
                  </a:lnTo>
                  <a:lnTo>
                    <a:pt x="3792" y="893"/>
                  </a:lnTo>
                  <a:lnTo>
                    <a:pt x="3488" y="1055"/>
                  </a:lnTo>
                  <a:lnTo>
                    <a:pt x="3204" y="1258"/>
                  </a:lnTo>
                  <a:lnTo>
                    <a:pt x="2920" y="1461"/>
                  </a:lnTo>
                  <a:lnTo>
                    <a:pt x="2637" y="1664"/>
                  </a:lnTo>
                  <a:lnTo>
                    <a:pt x="2373" y="1907"/>
                  </a:lnTo>
                  <a:lnTo>
                    <a:pt x="2130" y="2130"/>
                  </a:lnTo>
                  <a:lnTo>
                    <a:pt x="1886" y="2394"/>
                  </a:lnTo>
                  <a:lnTo>
                    <a:pt x="1663" y="2658"/>
                  </a:lnTo>
                  <a:lnTo>
                    <a:pt x="1440" y="2921"/>
                  </a:lnTo>
                  <a:lnTo>
                    <a:pt x="1237" y="3225"/>
                  </a:lnTo>
                  <a:lnTo>
                    <a:pt x="1055" y="3509"/>
                  </a:lnTo>
                  <a:lnTo>
                    <a:pt x="872" y="3813"/>
                  </a:lnTo>
                  <a:lnTo>
                    <a:pt x="710" y="4138"/>
                  </a:lnTo>
                  <a:lnTo>
                    <a:pt x="568" y="4442"/>
                  </a:lnTo>
                  <a:lnTo>
                    <a:pt x="426" y="4787"/>
                  </a:lnTo>
                  <a:lnTo>
                    <a:pt x="325" y="5111"/>
                  </a:lnTo>
                  <a:lnTo>
                    <a:pt x="223" y="5456"/>
                  </a:lnTo>
                  <a:lnTo>
                    <a:pt x="142" y="5821"/>
                  </a:lnTo>
                  <a:lnTo>
                    <a:pt x="81" y="6166"/>
                  </a:lnTo>
                  <a:lnTo>
                    <a:pt x="21" y="6531"/>
                  </a:lnTo>
                  <a:lnTo>
                    <a:pt x="0" y="6916"/>
                  </a:lnTo>
                  <a:lnTo>
                    <a:pt x="0" y="7281"/>
                  </a:lnTo>
                  <a:lnTo>
                    <a:pt x="0" y="14683"/>
                  </a:lnTo>
                  <a:lnTo>
                    <a:pt x="0" y="14845"/>
                  </a:lnTo>
                  <a:lnTo>
                    <a:pt x="61" y="15007"/>
                  </a:lnTo>
                  <a:lnTo>
                    <a:pt x="142" y="15149"/>
                  </a:lnTo>
                  <a:lnTo>
                    <a:pt x="244" y="15271"/>
                  </a:lnTo>
                  <a:lnTo>
                    <a:pt x="365" y="15372"/>
                  </a:lnTo>
                  <a:lnTo>
                    <a:pt x="507" y="15453"/>
                  </a:lnTo>
                  <a:lnTo>
                    <a:pt x="670" y="15494"/>
                  </a:lnTo>
                  <a:lnTo>
                    <a:pt x="832" y="15514"/>
                  </a:lnTo>
                  <a:lnTo>
                    <a:pt x="1014" y="15494"/>
                  </a:lnTo>
                  <a:lnTo>
                    <a:pt x="1156" y="15453"/>
                  </a:lnTo>
                  <a:lnTo>
                    <a:pt x="1298" y="15372"/>
                  </a:lnTo>
                  <a:lnTo>
                    <a:pt x="1440" y="15271"/>
                  </a:lnTo>
                  <a:lnTo>
                    <a:pt x="1542" y="15149"/>
                  </a:lnTo>
                  <a:lnTo>
                    <a:pt x="1602" y="15007"/>
                  </a:lnTo>
                  <a:lnTo>
                    <a:pt x="1663" y="14845"/>
                  </a:lnTo>
                  <a:lnTo>
                    <a:pt x="1683" y="14683"/>
                  </a:lnTo>
                  <a:lnTo>
                    <a:pt x="1683" y="7281"/>
                  </a:lnTo>
                  <a:lnTo>
                    <a:pt x="1683" y="6997"/>
                  </a:lnTo>
                  <a:lnTo>
                    <a:pt x="1704" y="6713"/>
                  </a:lnTo>
                  <a:lnTo>
                    <a:pt x="1744" y="6429"/>
                  </a:lnTo>
                  <a:lnTo>
                    <a:pt x="1785" y="6166"/>
                  </a:lnTo>
                  <a:lnTo>
                    <a:pt x="1846" y="5882"/>
                  </a:lnTo>
                  <a:lnTo>
                    <a:pt x="1927" y="5618"/>
                  </a:lnTo>
                  <a:lnTo>
                    <a:pt x="2008" y="5355"/>
                  </a:lnTo>
                  <a:lnTo>
                    <a:pt x="2109" y="5111"/>
                  </a:lnTo>
                  <a:lnTo>
                    <a:pt x="2231" y="4868"/>
                  </a:lnTo>
                  <a:lnTo>
                    <a:pt x="2353" y="4625"/>
                  </a:lnTo>
                  <a:lnTo>
                    <a:pt x="2495" y="4381"/>
                  </a:lnTo>
                  <a:lnTo>
                    <a:pt x="2637" y="4158"/>
                  </a:lnTo>
                  <a:lnTo>
                    <a:pt x="2799" y="3935"/>
                  </a:lnTo>
                  <a:lnTo>
                    <a:pt x="2961" y="3732"/>
                  </a:lnTo>
                  <a:lnTo>
                    <a:pt x="3123" y="3529"/>
                  </a:lnTo>
                  <a:lnTo>
                    <a:pt x="3326" y="3327"/>
                  </a:lnTo>
                  <a:lnTo>
                    <a:pt x="3509" y="3144"/>
                  </a:lnTo>
                  <a:lnTo>
                    <a:pt x="3711" y="2962"/>
                  </a:lnTo>
                  <a:lnTo>
                    <a:pt x="3934" y="2799"/>
                  </a:lnTo>
                  <a:lnTo>
                    <a:pt x="4137" y="2658"/>
                  </a:lnTo>
                  <a:lnTo>
                    <a:pt x="4360" y="2495"/>
                  </a:lnTo>
                  <a:lnTo>
                    <a:pt x="4604" y="2374"/>
                  </a:lnTo>
                  <a:lnTo>
                    <a:pt x="4847" y="2252"/>
                  </a:lnTo>
                  <a:lnTo>
                    <a:pt x="5090" y="2130"/>
                  </a:lnTo>
                  <a:lnTo>
                    <a:pt x="5354" y="2029"/>
                  </a:lnTo>
                  <a:lnTo>
                    <a:pt x="5597" y="1948"/>
                  </a:lnTo>
                  <a:lnTo>
                    <a:pt x="5861" y="1867"/>
                  </a:lnTo>
                  <a:lnTo>
                    <a:pt x="6145" y="1806"/>
                  </a:lnTo>
                  <a:lnTo>
                    <a:pt x="6408" y="1765"/>
                  </a:lnTo>
                  <a:lnTo>
                    <a:pt x="6692" y="1725"/>
                  </a:lnTo>
                  <a:lnTo>
                    <a:pt x="6976" y="1704"/>
                  </a:lnTo>
                  <a:lnTo>
                    <a:pt x="7260" y="1684"/>
                  </a:lnTo>
                  <a:lnTo>
                    <a:pt x="31372" y="1684"/>
                  </a:lnTo>
                  <a:lnTo>
                    <a:pt x="31656" y="1704"/>
                  </a:lnTo>
                  <a:lnTo>
                    <a:pt x="31940" y="1725"/>
                  </a:lnTo>
                  <a:lnTo>
                    <a:pt x="32223" y="1765"/>
                  </a:lnTo>
                  <a:lnTo>
                    <a:pt x="32487" y="1806"/>
                  </a:lnTo>
                  <a:lnTo>
                    <a:pt x="32771" y="1867"/>
                  </a:lnTo>
                  <a:lnTo>
                    <a:pt x="33035" y="1948"/>
                  </a:lnTo>
                  <a:lnTo>
                    <a:pt x="33278" y="2029"/>
                  </a:lnTo>
                  <a:lnTo>
                    <a:pt x="33542" y="2130"/>
                  </a:lnTo>
                  <a:lnTo>
                    <a:pt x="33785" y="2252"/>
                  </a:lnTo>
                  <a:lnTo>
                    <a:pt x="34028" y="2374"/>
                  </a:lnTo>
                  <a:lnTo>
                    <a:pt x="34272" y="2495"/>
                  </a:lnTo>
                  <a:lnTo>
                    <a:pt x="34495" y="2658"/>
                  </a:lnTo>
                  <a:lnTo>
                    <a:pt x="34698" y="2799"/>
                  </a:lnTo>
                  <a:lnTo>
                    <a:pt x="34921" y="2962"/>
                  </a:lnTo>
                  <a:lnTo>
                    <a:pt x="35123" y="3144"/>
                  </a:lnTo>
                  <a:lnTo>
                    <a:pt x="35306" y="3327"/>
                  </a:lnTo>
                  <a:lnTo>
                    <a:pt x="35509" y="3529"/>
                  </a:lnTo>
                  <a:lnTo>
                    <a:pt x="35671" y="3732"/>
                  </a:lnTo>
                  <a:lnTo>
                    <a:pt x="35833" y="3935"/>
                  </a:lnTo>
                  <a:lnTo>
                    <a:pt x="35995" y="4158"/>
                  </a:lnTo>
                  <a:lnTo>
                    <a:pt x="36137" y="4381"/>
                  </a:lnTo>
                  <a:lnTo>
                    <a:pt x="36279" y="4625"/>
                  </a:lnTo>
                  <a:lnTo>
                    <a:pt x="36401" y="4868"/>
                  </a:lnTo>
                  <a:lnTo>
                    <a:pt x="36523" y="5111"/>
                  </a:lnTo>
                  <a:lnTo>
                    <a:pt x="36604" y="5355"/>
                  </a:lnTo>
                  <a:lnTo>
                    <a:pt x="36705" y="5618"/>
                  </a:lnTo>
                  <a:lnTo>
                    <a:pt x="36786" y="5882"/>
                  </a:lnTo>
                  <a:lnTo>
                    <a:pt x="36847" y="6166"/>
                  </a:lnTo>
                  <a:lnTo>
                    <a:pt x="36888" y="6429"/>
                  </a:lnTo>
                  <a:lnTo>
                    <a:pt x="36928" y="6713"/>
                  </a:lnTo>
                  <a:lnTo>
                    <a:pt x="36948" y="6997"/>
                  </a:lnTo>
                  <a:lnTo>
                    <a:pt x="36948" y="7281"/>
                  </a:lnTo>
                  <a:lnTo>
                    <a:pt x="36948" y="14683"/>
                  </a:lnTo>
                  <a:lnTo>
                    <a:pt x="36969" y="14845"/>
                  </a:lnTo>
                  <a:lnTo>
                    <a:pt x="37030" y="15007"/>
                  </a:lnTo>
                  <a:lnTo>
                    <a:pt x="37090" y="15149"/>
                  </a:lnTo>
                  <a:lnTo>
                    <a:pt x="37192" y="15271"/>
                  </a:lnTo>
                  <a:lnTo>
                    <a:pt x="37334" y="15372"/>
                  </a:lnTo>
                  <a:lnTo>
                    <a:pt x="37476" y="15453"/>
                  </a:lnTo>
                  <a:lnTo>
                    <a:pt x="37618" y="15494"/>
                  </a:lnTo>
                  <a:lnTo>
                    <a:pt x="37800" y="15514"/>
                  </a:lnTo>
                  <a:lnTo>
                    <a:pt x="37962" y="15494"/>
                  </a:lnTo>
                  <a:lnTo>
                    <a:pt x="38125" y="15453"/>
                  </a:lnTo>
                  <a:lnTo>
                    <a:pt x="38267" y="15372"/>
                  </a:lnTo>
                  <a:lnTo>
                    <a:pt x="38388" y="15271"/>
                  </a:lnTo>
                  <a:lnTo>
                    <a:pt x="38490" y="15149"/>
                  </a:lnTo>
                  <a:lnTo>
                    <a:pt x="38571" y="15007"/>
                  </a:lnTo>
                  <a:lnTo>
                    <a:pt x="38632" y="14845"/>
                  </a:lnTo>
                  <a:lnTo>
                    <a:pt x="38632" y="14683"/>
                  </a:lnTo>
                  <a:lnTo>
                    <a:pt x="38632" y="7281"/>
                  </a:lnTo>
                  <a:lnTo>
                    <a:pt x="38632" y="6916"/>
                  </a:lnTo>
                  <a:lnTo>
                    <a:pt x="38611" y="6531"/>
                  </a:lnTo>
                  <a:lnTo>
                    <a:pt x="38550" y="6166"/>
                  </a:lnTo>
                  <a:lnTo>
                    <a:pt x="38490" y="5821"/>
                  </a:lnTo>
                  <a:lnTo>
                    <a:pt x="38409" y="5456"/>
                  </a:lnTo>
                  <a:lnTo>
                    <a:pt x="38307" y="5111"/>
                  </a:lnTo>
                  <a:lnTo>
                    <a:pt x="38206" y="4787"/>
                  </a:lnTo>
                  <a:lnTo>
                    <a:pt x="38064" y="4442"/>
                  </a:lnTo>
                  <a:lnTo>
                    <a:pt x="37922" y="4138"/>
                  </a:lnTo>
                  <a:lnTo>
                    <a:pt x="37760" y="3813"/>
                  </a:lnTo>
                  <a:lnTo>
                    <a:pt x="37577" y="3509"/>
                  </a:lnTo>
                  <a:lnTo>
                    <a:pt x="37395" y="3225"/>
                  </a:lnTo>
                  <a:lnTo>
                    <a:pt x="37192" y="2921"/>
                  </a:lnTo>
                  <a:lnTo>
                    <a:pt x="36969" y="2658"/>
                  </a:lnTo>
                  <a:lnTo>
                    <a:pt x="36746" y="2394"/>
                  </a:lnTo>
                  <a:lnTo>
                    <a:pt x="36502" y="2130"/>
                  </a:lnTo>
                  <a:lnTo>
                    <a:pt x="36259" y="1907"/>
                  </a:lnTo>
                  <a:lnTo>
                    <a:pt x="35995" y="1664"/>
                  </a:lnTo>
                  <a:lnTo>
                    <a:pt x="35711" y="1461"/>
                  </a:lnTo>
                  <a:lnTo>
                    <a:pt x="35428" y="1258"/>
                  </a:lnTo>
                  <a:lnTo>
                    <a:pt x="35144" y="1055"/>
                  </a:lnTo>
                  <a:lnTo>
                    <a:pt x="34839" y="893"/>
                  </a:lnTo>
                  <a:lnTo>
                    <a:pt x="34515" y="731"/>
                  </a:lnTo>
                  <a:lnTo>
                    <a:pt x="34191" y="569"/>
                  </a:lnTo>
                  <a:lnTo>
                    <a:pt x="33866" y="447"/>
                  </a:lnTo>
                  <a:lnTo>
                    <a:pt x="33521" y="325"/>
                  </a:lnTo>
                  <a:lnTo>
                    <a:pt x="33177" y="244"/>
                  </a:lnTo>
                  <a:lnTo>
                    <a:pt x="32832" y="163"/>
                  </a:lnTo>
                  <a:lnTo>
                    <a:pt x="32467" y="82"/>
                  </a:lnTo>
                  <a:lnTo>
                    <a:pt x="32102" y="42"/>
                  </a:lnTo>
                  <a:lnTo>
                    <a:pt x="31737" y="21"/>
                  </a:lnTo>
                  <a:lnTo>
                    <a:pt x="3137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84"/>
            <p:cNvSpPr/>
            <p:nvPr/>
          </p:nvSpPr>
          <p:spPr>
            <a:xfrm>
              <a:off x="7650808" y="2863893"/>
              <a:ext cx="67747" cy="67731"/>
            </a:xfrm>
            <a:custGeom>
              <a:rect b="b" l="l" r="r" t="t"/>
              <a:pathLst>
                <a:path extrusionOk="0" h="4401" w="4402">
                  <a:moveTo>
                    <a:pt x="2211" y="0"/>
                  </a:moveTo>
                  <a:lnTo>
                    <a:pt x="1988" y="21"/>
                  </a:lnTo>
                  <a:lnTo>
                    <a:pt x="1765" y="41"/>
                  </a:lnTo>
                  <a:lnTo>
                    <a:pt x="1562" y="102"/>
                  </a:lnTo>
                  <a:lnTo>
                    <a:pt x="1359" y="183"/>
                  </a:lnTo>
                  <a:lnTo>
                    <a:pt x="1157" y="264"/>
                  </a:lnTo>
                  <a:lnTo>
                    <a:pt x="974" y="386"/>
                  </a:lnTo>
                  <a:lnTo>
                    <a:pt x="812" y="507"/>
                  </a:lnTo>
                  <a:lnTo>
                    <a:pt x="650" y="649"/>
                  </a:lnTo>
                  <a:lnTo>
                    <a:pt x="508" y="812"/>
                  </a:lnTo>
                  <a:lnTo>
                    <a:pt x="386" y="974"/>
                  </a:lnTo>
                  <a:lnTo>
                    <a:pt x="264" y="1156"/>
                  </a:lnTo>
                  <a:lnTo>
                    <a:pt x="183" y="1339"/>
                  </a:lnTo>
                  <a:lnTo>
                    <a:pt x="102" y="1542"/>
                  </a:lnTo>
                  <a:lnTo>
                    <a:pt x="41" y="1765"/>
                  </a:lnTo>
                  <a:lnTo>
                    <a:pt x="21" y="1988"/>
                  </a:lnTo>
                  <a:lnTo>
                    <a:pt x="1" y="2211"/>
                  </a:lnTo>
                  <a:lnTo>
                    <a:pt x="21" y="2434"/>
                  </a:lnTo>
                  <a:lnTo>
                    <a:pt x="41" y="2657"/>
                  </a:lnTo>
                  <a:lnTo>
                    <a:pt x="102" y="2860"/>
                  </a:lnTo>
                  <a:lnTo>
                    <a:pt x="183" y="3063"/>
                  </a:lnTo>
                  <a:lnTo>
                    <a:pt x="264" y="3245"/>
                  </a:lnTo>
                  <a:lnTo>
                    <a:pt x="386" y="3428"/>
                  </a:lnTo>
                  <a:lnTo>
                    <a:pt x="508" y="3610"/>
                  </a:lnTo>
                  <a:lnTo>
                    <a:pt x="650" y="3752"/>
                  </a:lnTo>
                  <a:lnTo>
                    <a:pt x="812" y="3894"/>
                  </a:lnTo>
                  <a:lnTo>
                    <a:pt x="974" y="4036"/>
                  </a:lnTo>
                  <a:lnTo>
                    <a:pt x="1157" y="4137"/>
                  </a:lnTo>
                  <a:lnTo>
                    <a:pt x="1359" y="4239"/>
                  </a:lnTo>
                  <a:lnTo>
                    <a:pt x="1562" y="4300"/>
                  </a:lnTo>
                  <a:lnTo>
                    <a:pt x="1765" y="4360"/>
                  </a:lnTo>
                  <a:lnTo>
                    <a:pt x="1988" y="4401"/>
                  </a:lnTo>
                  <a:lnTo>
                    <a:pt x="2434" y="4401"/>
                  </a:lnTo>
                  <a:lnTo>
                    <a:pt x="2657" y="4360"/>
                  </a:lnTo>
                  <a:lnTo>
                    <a:pt x="2860" y="4300"/>
                  </a:lnTo>
                  <a:lnTo>
                    <a:pt x="3063" y="4239"/>
                  </a:lnTo>
                  <a:lnTo>
                    <a:pt x="3266" y="4137"/>
                  </a:lnTo>
                  <a:lnTo>
                    <a:pt x="3448" y="4036"/>
                  </a:lnTo>
                  <a:lnTo>
                    <a:pt x="3610" y="3894"/>
                  </a:lnTo>
                  <a:lnTo>
                    <a:pt x="3773" y="3752"/>
                  </a:lnTo>
                  <a:lnTo>
                    <a:pt x="3915" y="3610"/>
                  </a:lnTo>
                  <a:lnTo>
                    <a:pt x="4036" y="3428"/>
                  </a:lnTo>
                  <a:lnTo>
                    <a:pt x="4138" y="3245"/>
                  </a:lnTo>
                  <a:lnTo>
                    <a:pt x="4239" y="3063"/>
                  </a:lnTo>
                  <a:lnTo>
                    <a:pt x="4320" y="2860"/>
                  </a:lnTo>
                  <a:lnTo>
                    <a:pt x="4361" y="2657"/>
                  </a:lnTo>
                  <a:lnTo>
                    <a:pt x="4401" y="2434"/>
                  </a:lnTo>
                  <a:lnTo>
                    <a:pt x="4401" y="2211"/>
                  </a:lnTo>
                  <a:lnTo>
                    <a:pt x="4401" y="1988"/>
                  </a:lnTo>
                  <a:lnTo>
                    <a:pt x="4361" y="1765"/>
                  </a:lnTo>
                  <a:lnTo>
                    <a:pt x="4320" y="1542"/>
                  </a:lnTo>
                  <a:lnTo>
                    <a:pt x="4239" y="1339"/>
                  </a:lnTo>
                  <a:lnTo>
                    <a:pt x="4138" y="1156"/>
                  </a:lnTo>
                  <a:lnTo>
                    <a:pt x="4036" y="974"/>
                  </a:lnTo>
                  <a:lnTo>
                    <a:pt x="3915" y="812"/>
                  </a:lnTo>
                  <a:lnTo>
                    <a:pt x="3773" y="649"/>
                  </a:lnTo>
                  <a:lnTo>
                    <a:pt x="3610" y="507"/>
                  </a:lnTo>
                  <a:lnTo>
                    <a:pt x="3448" y="386"/>
                  </a:lnTo>
                  <a:lnTo>
                    <a:pt x="3266" y="264"/>
                  </a:lnTo>
                  <a:lnTo>
                    <a:pt x="3063" y="183"/>
                  </a:lnTo>
                  <a:lnTo>
                    <a:pt x="2860" y="102"/>
                  </a:lnTo>
                  <a:lnTo>
                    <a:pt x="2657" y="41"/>
                  </a:lnTo>
                  <a:lnTo>
                    <a:pt x="2434" y="21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84"/>
            <p:cNvSpPr/>
            <p:nvPr/>
          </p:nvSpPr>
          <p:spPr>
            <a:xfrm>
              <a:off x="7082178" y="2863893"/>
              <a:ext cx="67747" cy="67731"/>
            </a:xfrm>
            <a:custGeom>
              <a:rect b="b" l="l" r="r" t="t"/>
              <a:pathLst>
                <a:path extrusionOk="0" h="4401" w="4402">
                  <a:moveTo>
                    <a:pt x="2191" y="0"/>
                  </a:moveTo>
                  <a:lnTo>
                    <a:pt x="1968" y="21"/>
                  </a:lnTo>
                  <a:lnTo>
                    <a:pt x="1745" y="41"/>
                  </a:lnTo>
                  <a:lnTo>
                    <a:pt x="1542" y="102"/>
                  </a:lnTo>
                  <a:lnTo>
                    <a:pt x="1339" y="183"/>
                  </a:lnTo>
                  <a:lnTo>
                    <a:pt x="1136" y="264"/>
                  </a:lnTo>
                  <a:lnTo>
                    <a:pt x="954" y="386"/>
                  </a:lnTo>
                  <a:lnTo>
                    <a:pt x="791" y="507"/>
                  </a:lnTo>
                  <a:lnTo>
                    <a:pt x="629" y="649"/>
                  </a:lnTo>
                  <a:lnTo>
                    <a:pt x="487" y="812"/>
                  </a:lnTo>
                  <a:lnTo>
                    <a:pt x="366" y="974"/>
                  </a:lnTo>
                  <a:lnTo>
                    <a:pt x="264" y="1156"/>
                  </a:lnTo>
                  <a:lnTo>
                    <a:pt x="163" y="1339"/>
                  </a:lnTo>
                  <a:lnTo>
                    <a:pt x="82" y="1542"/>
                  </a:lnTo>
                  <a:lnTo>
                    <a:pt x="41" y="1765"/>
                  </a:lnTo>
                  <a:lnTo>
                    <a:pt x="1" y="1988"/>
                  </a:lnTo>
                  <a:lnTo>
                    <a:pt x="1" y="2211"/>
                  </a:lnTo>
                  <a:lnTo>
                    <a:pt x="1" y="2434"/>
                  </a:lnTo>
                  <a:lnTo>
                    <a:pt x="41" y="2657"/>
                  </a:lnTo>
                  <a:lnTo>
                    <a:pt x="82" y="2860"/>
                  </a:lnTo>
                  <a:lnTo>
                    <a:pt x="163" y="3063"/>
                  </a:lnTo>
                  <a:lnTo>
                    <a:pt x="264" y="3245"/>
                  </a:lnTo>
                  <a:lnTo>
                    <a:pt x="366" y="3428"/>
                  </a:lnTo>
                  <a:lnTo>
                    <a:pt x="487" y="3610"/>
                  </a:lnTo>
                  <a:lnTo>
                    <a:pt x="629" y="3752"/>
                  </a:lnTo>
                  <a:lnTo>
                    <a:pt x="791" y="3894"/>
                  </a:lnTo>
                  <a:lnTo>
                    <a:pt x="954" y="4036"/>
                  </a:lnTo>
                  <a:lnTo>
                    <a:pt x="1136" y="4137"/>
                  </a:lnTo>
                  <a:lnTo>
                    <a:pt x="1339" y="4239"/>
                  </a:lnTo>
                  <a:lnTo>
                    <a:pt x="1542" y="4300"/>
                  </a:lnTo>
                  <a:lnTo>
                    <a:pt x="1745" y="4360"/>
                  </a:lnTo>
                  <a:lnTo>
                    <a:pt x="1968" y="4401"/>
                  </a:lnTo>
                  <a:lnTo>
                    <a:pt x="2414" y="4401"/>
                  </a:lnTo>
                  <a:lnTo>
                    <a:pt x="2637" y="4360"/>
                  </a:lnTo>
                  <a:lnTo>
                    <a:pt x="2840" y="4300"/>
                  </a:lnTo>
                  <a:lnTo>
                    <a:pt x="3042" y="4239"/>
                  </a:lnTo>
                  <a:lnTo>
                    <a:pt x="3245" y="4137"/>
                  </a:lnTo>
                  <a:lnTo>
                    <a:pt x="3428" y="4036"/>
                  </a:lnTo>
                  <a:lnTo>
                    <a:pt x="3590" y="3894"/>
                  </a:lnTo>
                  <a:lnTo>
                    <a:pt x="3752" y="3752"/>
                  </a:lnTo>
                  <a:lnTo>
                    <a:pt x="3894" y="3610"/>
                  </a:lnTo>
                  <a:lnTo>
                    <a:pt x="4016" y="3428"/>
                  </a:lnTo>
                  <a:lnTo>
                    <a:pt x="4138" y="3245"/>
                  </a:lnTo>
                  <a:lnTo>
                    <a:pt x="4219" y="3063"/>
                  </a:lnTo>
                  <a:lnTo>
                    <a:pt x="4300" y="2860"/>
                  </a:lnTo>
                  <a:lnTo>
                    <a:pt x="4361" y="2657"/>
                  </a:lnTo>
                  <a:lnTo>
                    <a:pt x="4381" y="2434"/>
                  </a:lnTo>
                  <a:lnTo>
                    <a:pt x="4401" y="2211"/>
                  </a:lnTo>
                  <a:lnTo>
                    <a:pt x="4381" y="1988"/>
                  </a:lnTo>
                  <a:lnTo>
                    <a:pt x="4361" y="1765"/>
                  </a:lnTo>
                  <a:lnTo>
                    <a:pt x="4300" y="1542"/>
                  </a:lnTo>
                  <a:lnTo>
                    <a:pt x="4219" y="1339"/>
                  </a:lnTo>
                  <a:lnTo>
                    <a:pt x="4138" y="1156"/>
                  </a:lnTo>
                  <a:lnTo>
                    <a:pt x="4016" y="974"/>
                  </a:lnTo>
                  <a:lnTo>
                    <a:pt x="3894" y="812"/>
                  </a:lnTo>
                  <a:lnTo>
                    <a:pt x="3752" y="649"/>
                  </a:lnTo>
                  <a:lnTo>
                    <a:pt x="3590" y="507"/>
                  </a:lnTo>
                  <a:lnTo>
                    <a:pt x="3428" y="386"/>
                  </a:lnTo>
                  <a:lnTo>
                    <a:pt x="3245" y="264"/>
                  </a:lnTo>
                  <a:lnTo>
                    <a:pt x="3042" y="183"/>
                  </a:lnTo>
                  <a:lnTo>
                    <a:pt x="2840" y="102"/>
                  </a:lnTo>
                  <a:lnTo>
                    <a:pt x="2637" y="41"/>
                  </a:lnTo>
                  <a:lnTo>
                    <a:pt x="2414" y="21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84"/>
            <p:cNvSpPr/>
            <p:nvPr/>
          </p:nvSpPr>
          <p:spPr>
            <a:xfrm>
              <a:off x="5693061" y="2931609"/>
              <a:ext cx="252812" cy="167612"/>
            </a:xfrm>
            <a:custGeom>
              <a:rect b="b" l="l" r="r" t="t"/>
              <a:pathLst>
                <a:path extrusionOk="0" h="10891" w="16427">
                  <a:moveTo>
                    <a:pt x="9227" y="1"/>
                  </a:moveTo>
                  <a:lnTo>
                    <a:pt x="9004" y="21"/>
                  </a:lnTo>
                  <a:lnTo>
                    <a:pt x="8740" y="82"/>
                  </a:lnTo>
                  <a:lnTo>
                    <a:pt x="8477" y="163"/>
                  </a:lnTo>
                  <a:lnTo>
                    <a:pt x="8213" y="285"/>
                  </a:lnTo>
                  <a:lnTo>
                    <a:pt x="7929" y="407"/>
                  </a:lnTo>
                  <a:lnTo>
                    <a:pt x="7382" y="690"/>
                  </a:lnTo>
                  <a:lnTo>
                    <a:pt x="6895" y="974"/>
                  </a:lnTo>
                  <a:lnTo>
                    <a:pt x="6489" y="1238"/>
                  </a:lnTo>
                  <a:lnTo>
                    <a:pt x="6124" y="1481"/>
                  </a:lnTo>
                  <a:lnTo>
                    <a:pt x="2109" y="386"/>
                  </a:lnTo>
                  <a:lnTo>
                    <a:pt x="0" y="5111"/>
                  </a:lnTo>
                  <a:lnTo>
                    <a:pt x="183" y="5294"/>
                  </a:lnTo>
                  <a:lnTo>
                    <a:pt x="426" y="5497"/>
                  </a:lnTo>
                  <a:lnTo>
                    <a:pt x="669" y="5699"/>
                  </a:lnTo>
                  <a:lnTo>
                    <a:pt x="933" y="5882"/>
                  </a:lnTo>
                  <a:lnTo>
                    <a:pt x="1541" y="6287"/>
                  </a:lnTo>
                  <a:lnTo>
                    <a:pt x="2211" y="6673"/>
                  </a:lnTo>
                  <a:lnTo>
                    <a:pt x="2920" y="7058"/>
                  </a:lnTo>
                  <a:lnTo>
                    <a:pt x="3650" y="7443"/>
                  </a:lnTo>
                  <a:lnTo>
                    <a:pt x="4401" y="7808"/>
                  </a:lnTo>
                  <a:lnTo>
                    <a:pt x="5151" y="8133"/>
                  </a:lnTo>
                  <a:lnTo>
                    <a:pt x="6550" y="8741"/>
                  </a:lnTo>
                  <a:lnTo>
                    <a:pt x="7726" y="9228"/>
                  </a:lnTo>
                  <a:lnTo>
                    <a:pt x="8822" y="9654"/>
                  </a:lnTo>
                  <a:lnTo>
                    <a:pt x="9592" y="9917"/>
                  </a:lnTo>
                  <a:lnTo>
                    <a:pt x="10403" y="10181"/>
                  </a:lnTo>
                  <a:lnTo>
                    <a:pt x="11336" y="10465"/>
                  </a:lnTo>
                  <a:lnTo>
                    <a:pt x="11803" y="10587"/>
                  </a:lnTo>
                  <a:lnTo>
                    <a:pt x="12269" y="10708"/>
                  </a:lnTo>
                  <a:lnTo>
                    <a:pt x="12715" y="10789"/>
                  </a:lnTo>
                  <a:lnTo>
                    <a:pt x="13121" y="10850"/>
                  </a:lnTo>
                  <a:lnTo>
                    <a:pt x="13486" y="10891"/>
                  </a:lnTo>
                  <a:lnTo>
                    <a:pt x="13628" y="10891"/>
                  </a:lnTo>
                  <a:lnTo>
                    <a:pt x="13770" y="10870"/>
                  </a:lnTo>
                  <a:lnTo>
                    <a:pt x="13891" y="10850"/>
                  </a:lnTo>
                  <a:lnTo>
                    <a:pt x="13972" y="10810"/>
                  </a:lnTo>
                  <a:lnTo>
                    <a:pt x="14054" y="10769"/>
                  </a:lnTo>
                  <a:lnTo>
                    <a:pt x="14094" y="10688"/>
                  </a:lnTo>
                  <a:lnTo>
                    <a:pt x="14114" y="10627"/>
                  </a:lnTo>
                  <a:lnTo>
                    <a:pt x="14114" y="10566"/>
                  </a:lnTo>
                  <a:lnTo>
                    <a:pt x="14094" y="10485"/>
                  </a:lnTo>
                  <a:lnTo>
                    <a:pt x="14054" y="10404"/>
                  </a:lnTo>
                  <a:lnTo>
                    <a:pt x="13912" y="10222"/>
                  </a:lnTo>
                  <a:lnTo>
                    <a:pt x="13749" y="10039"/>
                  </a:lnTo>
                  <a:lnTo>
                    <a:pt x="13506" y="9857"/>
                  </a:lnTo>
                  <a:lnTo>
                    <a:pt x="13263" y="9654"/>
                  </a:lnTo>
                  <a:lnTo>
                    <a:pt x="12675" y="9248"/>
                  </a:lnTo>
                  <a:lnTo>
                    <a:pt x="12086" y="8883"/>
                  </a:lnTo>
                  <a:lnTo>
                    <a:pt x="11559" y="8599"/>
                  </a:lnTo>
                  <a:lnTo>
                    <a:pt x="11032" y="8315"/>
                  </a:lnTo>
                  <a:lnTo>
                    <a:pt x="11721" y="8457"/>
                  </a:lnTo>
                  <a:lnTo>
                    <a:pt x="12431" y="8579"/>
                  </a:lnTo>
                  <a:lnTo>
                    <a:pt x="13263" y="8721"/>
                  </a:lnTo>
                  <a:lnTo>
                    <a:pt x="14114" y="8822"/>
                  </a:lnTo>
                  <a:lnTo>
                    <a:pt x="14500" y="8843"/>
                  </a:lnTo>
                  <a:lnTo>
                    <a:pt x="14865" y="8863"/>
                  </a:lnTo>
                  <a:lnTo>
                    <a:pt x="15169" y="8843"/>
                  </a:lnTo>
                  <a:lnTo>
                    <a:pt x="15432" y="8802"/>
                  </a:lnTo>
                  <a:lnTo>
                    <a:pt x="15534" y="8782"/>
                  </a:lnTo>
                  <a:lnTo>
                    <a:pt x="15615" y="8741"/>
                  </a:lnTo>
                  <a:lnTo>
                    <a:pt x="15676" y="8701"/>
                  </a:lnTo>
                  <a:lnTo>
                    <a:pt x="15716" y="8640"/>
                  </a:lnTo>
                  <a:lnTo>
                    <a:pt x="15737" y="8579"/>
                  </a:lnTo>
                  <a:lnTo>
                    <a:pt x="15716" y="8518"/>
                  </a:lnTo>
                  <a:lnTo>
                    <a:pt x="15696" y="8437"/>
                  </a:lnTo>
                  <a:lnTo>
                    <a:pt x="15635" y="8356"/>
                  </a:lnTo>
                  <a:lnTo>
                    <a:pt x="15453" y="8214"/>
                  </a:lnTo>
                  <a:lnTo>
                    <a:pt x="15189" y="8031"/>
                  </a:lnTo>
                  <a:lnTo>
                    <a:pt x="14885" y="7869"/>
                  </a:lnTo>
                  <a:lnTo>
                    <a:pt x="14540" y="7687"/>
                  </a:lnTo>
                  <a:lnTo>
                    <a:pt x="13749" y="7342"/>
                  </a:lnTo>
                  <a:lnTo>
                    <a:pt x="12958" y="7017"/>
                  </a:lnTo>
                  <a:lnTo>
                    <a:pt x="12249" y="6754"/>
                  </a:lnTo>
                  <a:lnTo>
                    <a:pt x="11559" y="6531"/>
                  </a:lnTo>
                  <a:lnTo>
                    <a:pt x="11559" y="6531"/>
                  </a:lnTo>
                  <a:lnTo>
                    <a:pt x="12310" y="6571"/>
                  </a:lnTo>
                  <a:lnTo>
                    <a:pt x="13100" y="6592"/>
                  </a:lnTo>
                  <a:lnTo>
                    <a:pt x="13993" y="6612"/>
                  </a:lnTo>
                  <a:lnTo>
                    <a:pt x="14439" y="6592"/>
                  </a:lnTo>
                  <a:lnTo>
                    <a:pt x="14885" y="6571"/>
                  </a:lnTo>
                  <a:lnTo>
                    <a:pt x="15291" y="6531"/>
                  </a:lnTo>
                  <a:lnTo>
                    <a:pt x="15656" y="6490"/>
                  </a:lnTo>
                  <a:lnTo>
                    <a:pt x="15980" y="6409"/>
                  </a:lnTo>
                  <a:lnTo>
                    <a:pt x="16102" y="6369"/>
                  </a:lnTo>
                  <a:lnTo>
                    <a:pt x="16223" y="6328"/>
                  </a:lnTo>
                  <a:lnTo>
                    <a:pt x="16304" y="6267"/>
                  </a:lnTo>
                  <a:lnTo>
                    <a:pt x="16365" y="6206"/>
                  </a:lnTo>
                  <a:lnTo>
                    <a:pt x="16406" y="6145"/>
                  </a:lnTo>
                  <a:lnTo>
                    <a:pt x="16426" y="6064"/>
                  </a:lnTo>
                  <a:lnTo>
                    <a:pt x="16406" y="5983"/>
                  </a:lnTo>
                  <a:lnTo>
                    <a:pt x="16365" y="5922"/>
                  </a:lnTo>
                  <a:lnTo>
                    <a:pt x="16304" y="5841"/>
                  </a:lnTo>
                  <a:lnTo>
                    <a:pt x="16223" y="5780"/>
                  </a:lnTo>
                  <a:lnTo>
                    <a:pt x="16000" y="5639"/>
                  </a:lnTo>
                  <a:lnTo>
                    <a:pt x="15696" y="5517"/>
                  </a:lnTo>
                  <a:lnTo>
                    <a:pt x="15351" y="5415"/>
                  </a:lnTo>
                  <a:lnTo>
                    <a:pt x="14966" y="5314"/>
                  </a:lnTo>
                  <a:lnTo>
                    <a:pt x="14540" y="5233"/>
                  </a:lnTo>
                  <a:lnTo>
                    <a:pt x="14114" y="5152"/>
                  </a:lnTo>
                  <a:lnTo>
                    <a:pt x="13263" y="5010"/>
                  </a:lnTo>
                  <a:lnTo>
                    <a:pt x="12533" y="4908"/>
                  </a:lnTo>
                  <a:lnTo>
                    <a:pt x="11823" y="4848"/>
                  </a:lnTo>
                  <a:lnTo>
                    <a:pt x="12492" y="4767"/>
                  </a:lnTo>
                  <a:lnTo>
                    <a:pt x="13161" y="4665"/>
                  </a:lnTo>
                  <a:lnTo>
                    <a:pt x="13952" y="4543"/>
                  </a:lnTo>
                  <a:lnTo>
                    <a:pt x="14723" y="4381"/>
                  </a:lnTo>
                  <a:lnTo>
                    <a:pt x="15067" y="4300"/>
                  </a:lnTo>
                  <a:lnTo>
                    <a:pt x="15392" y="4199"/>
                  </a:lnTo>
                  <a:lnTo>
                    <a:pt x="15635" y="4077"/>
                  </a:lnTo>
                  <a:lnTo>
                    <a:pt x="15838" y="3976"/>
                  </a:lnTo>
                  <a:lnTo>
                    <a:pt x="15899" y="3915"/>
                  </a:lnTo>
                  <a:lnTo>
                    <a:pt x="15939" y="3854"/>
                  </a:lnTo>
                  <a:lnTo>
                    <a:pt x="15960" y="3773"/>
                  </a:lnTo>
                  <a:lnTo>
                    <a:pt x="15960" y="3712"/>
                  </a:lnTo>
                  <a:lnTo>
                    <a:pt x="15919" y="3651"/>
                  </a:lnTo>
                  <a:lnTo>
                    <a:pt x="15858" y="3570"/>
                  </a:lnTo>
                  <a:lnTo>
                    <a:pt x="15757" y="3509"/>
                  </a:lnTo>
                  <a:lnTo>
                    <a:pt x="15615" y="3448"/>
                  </a:lnTo>
                  <a:lnTo>
                    <a:pt x="15250" y="3347"/>
                  </a:lnTo>
                  <a:lnTo>
                    <a:pt x="14804" y="3225"/>
                  </a:lnTo>
                  <a:lnTo>
                    <a:pt x="14277" y="3144"/>
                  </a:lnTo>
                  <a:lnTo>
                    <a:pt x="13688" y="3043"/>
                  </a:lnTo>
                  <a:lnTo>
                    <a:pt x="12431" y="2901"/>
                  </a:lnTo>
                  <a:lnTo>
                    <a:pt x="11174" y="2779"/>
                  </a:lnTo>
                  <a:lnTo>
                    <a:pt x="10079" y="2678"/>
                  </a:lnTo>
                  <a:lnTo>
                    <a:pt x="9024" y="2617"/>
                  </a:lnTo>
                  <a:lnTo>
                    <a:pt x="9247" y="2232"/>
                  </a:lnTo>
                  <a:lnTo>
                    <a:pt x="9450" y="1846"/>
                  </a:lnTo>
                  <a:lnTo>
                    <a:pt x="9633" y="1400"/>
                  </a:lnTo>
                  <a:lnTo>
                    <a:pt x="9714" y="1157"/>
                  </a:lnTo>
                  <a:lnTo>
                    <a:pt x="9795" y="934"/>
                  </a:lnTo>
                  <a:lnTo>
                    <a:pt x="9835" y="711"/>
                  </a:lnTo>
                  <a:lnTo>
                    <a:pt x="9835" y="508"/>
                  </a:lnTo>
                  <a:lnTo>
                    <a:pt x="9815" y="325"/>
                  </a:lnTo>
                  <a:lnTo>
                    <a:pt x="9775" y="265"/>
                  </a:lnTo>
                  <a:lnTo>
                    <a:pt x="9734" y="184"/>
                  </a:lnTo>
                  <a:lnTo>
                    <a:pt x="9694" y="123"/>
                  </a:lnTo>
                  <a:lnTo>
                    <a:pt x="9612" y="82"/>
                  </a:lnTo>
                  <a:lnTo>
                    <a:pt x="9552" y="42"/>
                  </a:lnTo>
                  <a:lnTo>
                    <a:pt x="9450" y="21"/>
                  </a:lnTo>
                  <a:lnTo>
                    <a:pt x="9227" y="1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84"/>
            <p:cNvSpPr/>
            <p:nvPr/>
          </p:nvSpPr>
          <p:spPr>
            <a:xfrm>
              <a:off x="5693061" y="2931609"/>
              <a:ext cx="252812" cy="167612"/>
            </a:xfrm>
            <a:custGeom>
              <a:rect b="b" l="l" r="r" t="t"/>
              <a:pathLst>
                <a:path extrusionOk="0" fill="none" h="10891" w="16427">
                  <a:moveTo>
                    <a:pt x="2109" y="386"/>
                  </a:moveTo>
                  <a:lnTo>
                    <a:pt x="6124" y="1481"/>
                  </a:lnTo>
                  <a:lnTo>
                    <a:pt x="6124" y="1481"/>
                  </a:lnTo>
                  <a:lnTo>
                    <a:pt x="6489" y="1238"/>
                  </a:lnTo>
                  <a:lnTo>
                    <a:pt x="6895" y="974"/>
                  </a:lnTo>
                  <a:lnTo>
                    <a:pt x="7382" y="690"/>
                  </a:lnTo>
                  <a:lnTo>
                    <a:pt x="7929" y="407"/>
                  </a:lnTo>
                  <a:lnTo>
                    <a:pt x="8213" y="285"/>
                  </a:lnTo>
                  <a:lnTo>
                    <a:pt x="8477" y="163"/>
                  </a:lnTo>
                  <a:lnTo>
                    <a:pt x="8740" y="82"/>
                  </a:lnTo>
                  <a:lnTo>
                    <a:pt x="9004" y="21"/>
                  </a:lnTo>
                  <a:lnTo>
                    <a:pt x="9227" y="1"/>
                  </a:lnTo>
                  <a:lnTo>
                    <a:pt x="9450" y="21"/>
                  </a:lnTo>
                  <a:lnTo>
                    <a:pt x="9450" y="21"/>
                  </a:lnTo>
                  <a:lnTo>
                    <a:pt x="9552" y="42"/>
                  </a:lnTo>
                  <a:lnTo>
                    <a:pt x="9612" y="82"/>
                  </a:lnTo>
                  <a:lnTo>
                    <a:pt x="9694" y="123"/>
                  </a:lnTo>
                  <a:lnTo>
                    <a:pt x="9734" y="184"/>
                  </a:lnTo>
                  <a:lnTo>
                    <a:pt x="9775" y="265"/>
                  </a:lnTo>
                  <a:lnTo>
                    <a:pt x="9815" y="325"/>
                  </a:lnTo>
                  <a:lnTo>
                    <a:pt x="9835" y="508"/>
                  </a:lnTo>
                  <a:lnTo>
                    <a:pt x="9835" y="711"/>
                  </a:lnTo>
                  <a:lnTo>
                    <a:pt x="9795" y="934"/>
                  </a:lnTo>
                  <a:lnTo>
                    <a:pt x="9714" y="1157"/>
                  </a:lnTo>
                  <a:lnTo>
                    <a:pt x="9633" y="1400"/>
                  </a:lnTo>
                  <a:lnTo>
                    <a:pt x="9450" y="1846"/>
                  </a:lnTo>
                  <a:lnTo>
                    <a:pt x="9247" y="2232"/>
                  </a:lnTo>
                  <a:lnTo>
                    <a:pt x="9024" y="2617"/>
                  </a:lnTo>
                  <a:lnTo>
                    <a:pt x="9024" y="2617"/>
                  </a:lnTo>
                  <a:lnTo>
                    <a:pt x="10079" y="2678"/>
                  </a:lnTo>
                  <a:lnTo>
                    <a:pt x="11174" y="2779"/>
                  </a:lnTo>
                  <a:lnTo>
                    <a:pt x="12431" y="2901"/>
                  </a:lnTo>
                  <a:lnTo>
                    <a:pt x="13688" y="3043"/>
                  </a:lnTo>
                  <a:lnTo>
                    <a:pt x="14277" y="3144"/>
                  </a:lnTo>
                  <a:lnTo>
                    <a:pt x="14804" y="3225"/>
                  </a:lnTo>
                  <a:lnTo>
                    <a:pt x="15250" y="3347"/>
                  </a:lnTo>
                  <a:lnTo>
                    <a:pt x="15615" y="3448"/>
                  </a:lnTo>
                  <a:lnTo>
                    <a:pt x="15757" y="3509"/>
                  </a:lnTo>
                  <a:lnTo>
                    <a:pt x="15858" y="3570"/>
                  </a:lnTo>
                  <a:lnTo>
                    <a:pt x="15919" y="3651"/>
                  </a:lnTo>
                  <a:lnTo>
                    <a:pt x="15960" y="3712"/>
                  </a:lnTo>
                  <a:lnTo>
                    <a:pt x="15960" y="3712"/>
                  </a:lnTo>
                  <a:lnTo>
                    <a:pt x="15960" y="3773"/>
                  </a:lnTo>
                  <a:lnTo>
                    <a:pt x="15939" y="3854"/>
                  </a:lnTo>
                  <a:lnTo>
                    <a:pt x="15899" y="3915"/>
                  </a:lnTo>
                  <a:lnTo>
                    <a:pt x="15838" y="3976"/>
                  </a:lnTo>
                  <a:lnTo>
                    <a:pt x="15635" y="4077"/>
                  </a:lnTo>
                  <a:lnTo>
                    <a:pt x="15392" y="4199"/>
                  </a:lnTo>
                  <a:lnTo>
                    <a:pt x="15067" y="4300"/>
                  </a:lnTo>
                  <a:lnTo>
                    <a:pt x="14723" y="4381"/>
                  </a:lnTo>
                  <a:lnTo>
                    <a:pt x="13952" y="4543"/>
                  </a:lnTo>
                  <a:lnTo>
                    <a:pt x="13161" y="4665"/>
                  </a:lnTo>
                  <a:lnTo>
                    <a:pt x="12492" y="4767"/>
                  </a:lnTo>
                  <a:lnTo>
                    <a:pt x="11823" y="4848"/>
                  </a:lnTo>
                  <a:lnTo>
                    <a:pt x="11823" y="4848"/>
                  </a:lnTo>
                  <a:lnTo>
                    <a:pt x="12533" y="4908"/>
                  </a:lnTo>
                  <a:lnTo>
                    <a:pt x="13263" y="5010"/>
                  </a:lnTo>
                  <a:lnTo>
                    <a:pt x="14114" y="5152"/>
                  </a:lnTo>
                  <a:lnTo>
                    <a:pt x="14540" y="5233"/>
                  </a:lnTo>
                  <a:lnTo>
                    <a:pt x="14966" y="5314"/>
                  </a:lnTo>
                  <a:lnTo>
                    <a:pt x="15351" y="5415"/>
                  </a:lnTo>
                  <a:lnTo>
                    <a:pt x="15696" y="5517"/>
                  </a:lnTo>
                  <a:lnTo>
                    <a:pt x="16000" y="5639"/>
                  </a:lnTo>
                  <a:lnTo>
                    <a:pt x="16223" y="5780"/>
                  </a:lnTo>
                  <a:lnTo>
                    <a:pt x="16304" y="5841"/>
                  </a:lnTo>
                  <a:lnTo>
                    <a:pt x="16365" y="5922"/>
                  </a:lnTo>
                  <a:lnTo>
                    <a:pt x="16406" y="5983"/>
                  </a:lnTo>
                  <a:lnTo>
                    <a:pt x="16426" y="6064"/>
                  </a:lnTo>
                  <a:lnTo>
                    <a:pt x="16426" y="6064"/>
                  </a:lnTo>
                  <a:lnTo>
                    <a:pt x="16406" y="6145"/>
                  </a:lnTo>
                  <a:lnTo>
                    <a:pt x="16365" y="6206"/>
                  </a:lnTo>
                  <a:lnTo>
                    <a:pt x="16304" y="6267"/>
                  </a:lnTo>
                  <a:lnTo>
                    <a:pt x="16223" y="6328"/>
                  </a:lnTo>
                  <a:lnTo>
                    <a:pt x="16102" y="6369"/>
                  </a:lnTo>
                  <a:lnTo>
                    <a:pt x="15980" y="6409"/>
                  </a:lnTo>
                  <a:lnTo>
                    <a:pt x="15656" y="6490"/>
                  </a:lnTo>
                  <a:lnTo>
                    <a:pt x="15291" y="6531"/>
                  </a:lnTo>
                  <a:lnTo>
                    <a:pt x="14885" y="6571"/>
                  </a:lnTo>
                  <a:lnTo>
                    <a:pt x="14439" y="6592"/>
                  </a:lnTo>
                  <a:lnTo>
                    <a:pt x="13993" y="6612"/>
                  </a:lnTo>
                  <a:lnTo>
                    <a:pt x="13100" y="6592"/>
                  </a:lnTo>
                  <a:lnTo>
                    <a:pt x="12310" y="6571"/>
                  </a:lnTo>
                  <a:lnTo>
                    <a:pt x="11559" y="6531"/>
                  </a:lnTo>
                  <a:lnTo>
                    <a:pt x="11559" y="6531"/>
                  </a:lnTo>
                  <a:lnTo>
                    <a:pt x="12249" y="6754"/>
                  </a:lnTo>
                  <a:lnTo>
                    <a:pt x="12958" y="7017"/>
                  </a:lnTo>
                  <a:lnTo>
                    <a:pt x="13749" y="7342"/>
                  </a:lnTo>
                  <a:lnTo>
                    <a:pt x="14540" y="7687"/>
                  </a:lnTo>
                  <a:lnTo>
                    <a:pt x="14885" y="7869"/>
                  </a:lnTo>
                  <a:lnTo>
                    <a:pt x="15189" y="8031"/>
                  </a:lnTo>
                  <a:lnTo>
                    <a:pt x="15453" y="8214"/>
                  </a:lnTo>
                  <a:lnTo>
                    <a:pt x="15635" y="8356"/>
                  </a:lnTo>
                  <a:lnTo>
                    <a:pt x="15696" y="8437"/>
                  </a:lnTo>
                  <a:lnTo>
                    <a:pt x="15716" y="8518"/>
                  </a:lnTo>
                  <a:lnTo>
                    <a:pt x="15737" y="8579"/>
                  </a:lnTo>
                  <a:lnTo>
                    <a:pt x="15716" y="8640"/>
                  </a:lnTo>
                  <a:lnTo>
                    <a:pt x="15716" y="8640"/>
                  </a:lnTo>
                  <a:lnTo>
                    <a:pt x="15676" y="8701"/>
                  </a:lnTo>
                  <a:lnTo>
                    <a:pt x="15615" y="8741"/>
                  </a:lnTo>
                  <a:lnTo>
                    <a:pt x="15534" y="8782"/>
                  </a:lnTo>
                  <a:lnTo>
                    <a:pt x="15432" y="8802"/>
                  </a:lnTo>
                  <a:lnTo>
                    <a:pt x="15169" y="8843"/>
                  </a:lnTo>
                  <a:lnTo>
                    <a:pt x="14865" y="8863"/>
                  </a:lnTo>
                  <a:lnTo>
                    <a:pt x="14500" y="8843"/>
                  </a:lnTo>
                  <a:lnTo>
                    <a:pt x="14114" y="8822"/>
                  </a:lnTo>
                  <a:lnTo>
                    <a:pt x="13263" y="8721"/>
                  </a:lnTo>
                  <a:lnTo>
                    <a:pt x="12431" y="8579"/>
                  </a:lnTo>
                  <a:lnTo>
                    <a:pt x="11721" y="8457"/>
                  </a:lnTo>
                  <a:lnTo>
                    <a:pt x="11032" y="8315"/>
                  </a:lnTo>
                  <a:lnTo>
                    <a:pt x="11032" y="8315"/>
                  </a:lnTo>
                  <a:lnTo>
                    <a:pt x="11559" y="8599"/>
                  </a:lnTo>
                  <a:lnTo>
                    <a:pt x="12086" y="8883"/>
                  </a:lnTo>
                  <a:lnTo>
                    <a:pt x="12675" y="9248"/>
                  </a:lnTo>
                  <a:lnTo>
                    <a:pt x="13263" y="9654"/>
                  </a:lnTo>
                  <a:lnTo>
                    <a:pt x="13506" y="9857"/>
                  </a:lnTo>
                  <a:lnTo>
                    <a:pt x="13749" y="10039"/>
                  </a:lnTo>
                  <a:lnTo>
                    <a:pt x="13912" y="10222"/>
                  </a:lnTo>
                  <a:lnTo>
                    <a:pt x="14054" y="10404"/>
                  </a:lnTo>
                  <a:lnTo>
                    <a:pt x="14094" y="10485"/>
                  </a:lnTo>
                  <a:lnTo>
                    <a:pt x="14114" y="10566"/>
                  </a:lnTo>
                  <a:lnTo>
                    <a:pt x="14114" y="10627"/>
                  </a:lnTo>
                  <a:lnTo>
                    <a:pt x="14094" y="10688"/>
                  </a:lnTo>
                  <a:lnTo>
                    <a:pt x="14094" y="10688"/>
                  </a:lnTo>
                  <a:lnTo>
                    <a:pt x="14054" y="10769"/>
                  </a:lnTo>
                  <a:lnTo>
                    <a:pt x="13972" y="10810"/>
                  </a:lnTo>
                  <a:lnTo>
                    <a:pt x="13891" y="10850"/>
                  </a:lnTo>
                  <a:lnTo>
                    <a:pt x="13770" y="10870"/>
                  </a:lnTo>
                  <a:lnTo>
                    <a:pt x="13628" y="10891"/>
                  </a:lnTo>
                  <a:lnTo>
                    <a:pt x="13486" y="10891"/>
                  </a:lnTo>
                  <a:lnTo>
                    <a:pt x="13121" y="10850"/>
                  </a:lnTo>
                  <a:lnTo>
                    <a:pt x="12715" y="10789"/>
                  </a:lnTo>
                  <a:lnTo>
                    <a:pt x="12269" y="10708"/>
                  </a:lnTo>
                  <a:lnTo>
                    <a:pt x="11803" y="10587"/>
                  </a:lnTo>
                  <a:lnTo>
                    <a:pt x="11336" y="10465"/>
                  </a:lnTo>
                  <a:lnTo>
                    <a:pt x="10403" y="10181"/>
                  </a:lnTo>
                  <a:lnTo>
                    <a:pt x="9592" y="9917"/>
                  </a:lnTo>
                  <a:lnTo>
                    <a:pt x="8822" y="9654"/>
                  </a:lnTo>
                  <a:lnTo>
                    <a:pt x="8822" y="9654"/>
                  </a:lnTo>
                  <a:lnTo>
                    <a:pt x="7726" y="9228"/>
                  </a:lnTo>
                  <a:lnTo>
                    <a:pt x="6550" y="8741"/>
                  </a:lnTo>
                  <a:lnTo>
                    <a:pt x="5151" y="8133"/>
                  </a:lnTo>
                  <a:lnTo>
                    <a:pt x="4401" y="7808"/>
                  </a:lnTo>
                  <a:lnTo>
                    <a:pt x="3650" y="7443"/>
                  </a:lnTo>
                  <a:lnTo>
                    <a:pt x="2920" y="7058"/>
                  </a:lnTo>
                  <a:lnTo>
                    <a:pt x="2211" y="6673"/>
                  </a:lnTo>
                  <a:lnTo>
                    <a:pt x="1541" y="6287"/>
                  </a:lnTo>
                  <a:lnTo>
                    <a:pt x="933" y="5882"/>
                  </a:lnTo>
                  <a:lnTo>
                    <a:pt x="669" y="5699"/>
                  </a:lnTo>
                  <a:lnTo>
                    <a:pt x="426" y="5497"/>
                  </a:lnTo>
                  <a:lnTo>
                    <a:pt x="183" y="5294"/>
                  </a:lnTo>
                  <a:lnTo>
                    <a:pt x="0" y="51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84"/>
            <p:cNvSpPr/>
            <p:nvPr/>
          </p:nvSpPr>
          <p:spPr>
            <a:xfrm>
              <a:off x="5851593" y="2773384"/>
              <a:ext cx="148575" cy="124859"/>
            </a:xfrm>
            <a:custGeom>
              <a:rect b="b" l="l" r="r" t="t"/>
              <a:pathLst>
                <a:path extrusionOk="0" h="8113" w="9654">
                  <a:moveTo>
                    <a:pt x="1522" y="1"/>
                  </a:moveTo>
                  <a:lnTo>
                    <a:pt x="1" y="5192"/>
                  </a:lnTo>
                  <a:lnTo>
                    <a:pt x="2941" y="5293"/>
                  </a:lnTo>
                  <a:lnTo>
                    <a:pt x="3651" y="6145"/>
                  </a:lnTo>
                  <a:lnTo>
                    <a:pt x="3915" y="6023"/>
                  </a:lnTo>
                  <a:lnTo>
                    <a:pt x="4178" y="5881"/>
                  </a:lnTo>
                  <a:lnTo>
                    <a:pt x="4483" y="5740"/>
                  </a:lnTo>
                  <a:lnTo>
                    <a:pt x="4827" y="5618"/>
                  </a:lnTo>
                  <a:lnTo>
                    <a:pt x="5172" y="5516"/>
                  </a:lnTo>
                  <a:lnTo>
                    <a:pt x="5334" y="5496"/>
                  </a:lnTo>
                  <a:lnTo>
                    <a:pt x="5476" y="5476"/>
                  </a:lnTo>
                  <a:lnTo>
                    <a:pt x="5598" y="5496"/>
                  </a:lnTo>
                  <a:lnTo>
                    <a:pt x="5699" y="5537"/>
                  </a:lnTo>
                  <a:lnTo>
                    <a:pt x="5821" y="5598"/>
                  </a:lnTo>
                  <a:lnTo>
                    <a:pt x="5922" y="5699"/>
                  </a:lnTo>
                  <a:lnTo>
                    <a:pt x="6044" y="5841"/>
                  </a:lnTo>
                  <a:lnTo>
                    <a:pt x="6145" y="6003"/>
                  </a:lnTo>
                  <a:lnTo>
                    <a:pt x="6348" y="6388"/>
                  </a:lnTo>
                  <a:lnTo>
                    <a:pt x="6531" y="6794"/>
                  </a:lnTo>
                  <a:lnTo>
                    <a:pt x="6673" y="7179"/>
                  </a:lnTo>
                  <a:lnTo>
                    <a:pt x="6794" y="7524"/>
                  </a:lnTo>
                  <a:lnTo>
                    <a:pt x="6896" y="7828"/>
                  </a:lnTo>
                  <a:lnTo>
                    <a:pt x="6977" y="7909"/>
                  </a:lnTo>
                  <a:lnTo>
                    <a:pt x="7058" y="7970"/>
                  </a:lnTo>
                  <a:lnTo>
                    <a:pt x="7180" y="8051"/>
                  </a:lnTo>
                  <a:lnTo>
                    <a:pt x="7342" y="8092"/>
                  </a:lnTo>
                  <a:lnTo>
                    <a:pt x="7504" y="8112"/>
                  </a:lnTo>
                  <a:lnTo>
                    <a:pt x="7585" y="8112"/>
                  </a:lnTo>
                  <a:lnTo>
                    <a:pt x="7687" y="8092"/>
                  </a:lnTo>
                  <a:lnTo>
                    <a:pt x="7788" y="8051"/>
                  </a:lnTo>
                  <a:lnTo>
                    <a:pt x="7889" y="7990"/>
                  </a:lnTo>
                  <a:lnTo>
                    <a:pt x="7930" y="7950"/>
                  </a:lnTo>
                  <a:lnTo>
                    <a:pt x="7950" y="7909"/>
                  </a:lnTo>
                  <a:lnTo>
                    <a:pt x="8031" y="7767"/>
                  </a:lnTo>
                  <a:lnTo>
                    <a:pt x="8092" y="7585"/>
                  </a:lnTo>
                  <a:lnTo>
                    <a:pt x="8133" y="7402"/>
                  </a:lnTo>
                  <a:lnTo>
                    <a:pt x="8214" y="7078"/>
                  </a:lnTo>
                  <a:lnTo>
                    <a:pt x="8234" y="6936"/>
                  </a:lnTo>
                  <a:lnTo>
                    <a:pt x="8295" y="7058"/>
                  </a:lnTo>
                  <a:lnTo>
                    <a:pt x="8356" y="7159"/>
                  </a:lnTo>
                  <a:lnTo>
                    <a:pt x="8457" y="7260"/>
                  </a:lnTo>
                  <a:lnTo>
                    <a:pt x="8579" y="7362"/>
                  </a:lnTo>
                  <a:lnTo>
                    <a:pt x="8660" y="7382"/>
                  </a:lnTo>
                  <a:lnTo>
                    <a:pt x="8741" y="7402"/>
                  </a:lnTo>
                  <a:lnTo>
                    <a:pt x="8822" y="7402"/>
                  </a:lnTo>
                  <a:lnTo>
                    <a:pt x="8924" y="7382"/>
                  </a:lnTo>
                  <a:lnTo>
                    <a:pt x="9025" y="7342"/>
                  </a:lnTo>
                  <a:lnTo>
                    <a:pt x="9147" y="7260"/>
                  </a:lnTo>
                  <a:lnTo>
                    <a:pt x="9208" y="7200"/>
                  </a:lnTo>
                  <a:lnTo>
                    <a:pt x="9289" y="7118"/>
                  </a:lnTo>
                  <a:lnTo>
                    <a:pt x="9349" y="7017"/>
                  </a:lnTo>
                  <a:lnTo>
                    <a:pt x="9390" y="6895"/>
                  </a:lnTo>
                  <a:lnTo>
                    <a:pt x="9491" y="6632"/>
                  </a:lnTo>
                  <a:lnTo>
                    <a:pt x="9573" y="6307"/>
                  </a:lnTo>
                  <a:lnTo>
                    <a:pt x="9613" y="5963"/>
                  </a:lnTo>
                  <a:lnTo>
                    <a:pt x="9654" y="5577"/>
                  </a:lnTo>
                  <a:lnTo>
                    <a:pt x="9654" y="5172"/>
                  </a:lnTo>
                  <a:lnTo>
                    <a:pt x="9654" y="4746"/>
                  </a:lnTo>
                  <a:lnTo>
                    <a:pt x="9633" y="4340"/>
                  </a:lnTo>
                  <a:lnTo>
                    <a:pt x="9593" y="3935"/>
                  </a:lnTo>
                  <a:lnTo>
                    <a:pt x="9552" y="3549"/>
                  </a:lnTo>
                  <a:lnTo>
                    <a:pt x="9491" y="3184"/>
                  </a:lnTo>
                  <a:lnTo>
                    <a:pt x="9410" y="2860"/>
                  </a:lnTo>
                  <a:lnTo>
                    <a:pt x="9329" y="2596"/>
                  </a:lnTo>
                  <a:lnTo>
                    <a:pt x="9228" y="2373"/>
                  </a:lnTo>
                  <a:lnTo>
                    <a:pt x="9147" y="2211"/>
                  </a:lnTo>
                  <a:lnTo>
                    <a:pt x="9045" y="2130"/>
                  </a:lnTo>
                  <a:lnTo>
                    <a:pt x="8924" y="2049"/>
                  </a:lnTo>
                  <a:lnTo>
                    <a:pt x="8599" y="1866"/>
                  </a:lnTo>
                  <a:lnTo>
                    <a:pt x="8153" y="1684"/>
                  </a:lnTo>
                  <a:lnTo>
                    <a:pt x="7646" y="1501"/>
                  </a:lnTo>
                  <a:lnTo>
                    <a:pt x="7038" y="1319"/>
                  </a:lnTo>
                  <a:lnTo>
                    <a:pt x="6409" y="1136"/>
                  </a:lnTo>
                  <a:lnTo>
                    <a:pt x="5050" y="791"/>
                  </a:lnTo>
                  <a:lnTo>
                    <a:pt x="3732" y="467"/>
                  </a:lnTo>
                  <a:lnTo>
                    <a:pt x="2617" y="224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84"/>
            <p:cNvSpPr/>
            <p:nvPr/>
          </p:nvSpPr>
          <p:spPr>
            <a:xfrm>
              <a:off x="5314175" y="2380154"/>
              <a:ext cx="567706" cy="490310"/>
            </a:xfrm>
            <a:custGeom>
              <a:rect b="b" l="l" r="r" t="t"/>
              <a:pathLst>
                <a:path extrusionOk="0" h="31859" w="36888">
                  <a:moveTo>
                    <a:pt x="8295" y="0"/>
                  </a:moveTo>
                  <a:lnTo>
                    <a:pt x="1" y="6733"/>
                  </a:lnTo>
                  <a:lnTo>
                    <a:pt x="447" y="7706"/>
                  </a:lnTo>
                  <a:lnTo>
                    <a:pt x="893" y="8659"/>
                  </a:lnTo>
                  <a:lnTo>
                    <a:pt x="1380" y="9572"/>
                  </a:lnTo>
                  <a:lnTo>
                    <a:pt x="1887" y="10484"/>
                  </a:lnTo>
                  <a:lnTo>
                    <a:pt x="2414" y="11356"/>
                  </a:lnTo>
                  <a:lnTo>
                    <a:pt x="2961" y="12208"/>
                  </a:lnTo>
                  <a:lnTo>
                    <a:pt x="3529" y="13040"/>
                  </a:lnTo>
                  <a:lnTo>
                    <a:pt x="4117" y="13851"/>
                  </a:lnTo>
                  <a:lnTo>
                    <a:pt x="4726" y="14642"/>
                  </a:lnTo>
                  <a:lnTo>
                    <a:pt x="5354" y="15412"/>
                  </a:lnTo>
                  <a:lnTo>
                    <a:pt x="6003" y="16142"/>
                  </a:lnTo>
                  <a:lnTo>
                    <a:pt x="6652" y="16872"/>
                  </a:lnTo>
                  <a:lnTo>
                    <a:pt x="7321" y="17562"/>
                  </a:lnTo>
                  <a:lnTo>
                    <a:pt x="8011" y="18251"/>
                  </a:lnTo>
                  <a:lnTo>
                    <a:pt x="8700" y="18900"/>
                  </a:lnTo>
                  <a:lnTo>
                    <a:pt x="9410" y="19549"/>
                  </a:lnTo>
                  <a:lnTo>
                    <a:pt x="10120" y="20157"/>
                  </a:lnTo>
                  <a:lnTo>
                    <a:pt x="10850" y="20746"/>
                  </a:lnTo>
                  <a:lnTo>
                    <a:pt x="11580" y="21334"/>
                  </a:lnTo>
                  <a:lnTo>
                    <a:pt x="12310" y="21881"/>
                  </a:lnTo>
                  <a:lnTo>
                    <a:pt x="13060" y="22429"/>
                  </a:lnTo>
                  <a:lnTo>
                    <a:pt x="13811" y="22956"/>
                  </a:lnTo>
                  <a:lnTo>
                    <a:pt x="14561" y="23443"/>
                  </a:lnTo>
                  <a:lnTo>
                    <a:pt x="15311" y="23929"/>
                  </a:lnTo>
                  <a:lnTo>
                    <a:pt x="16082" y="24396"/>
                  </a:lnTo>
                  <a:lnTo>
                    <a:pt x="16832" y="24842"/>
                  </a:lnTo>
                  <a:lnTo>
                    <a:pt x="17582" y="25288"/>
                  </a:lnTo>
                  <a:lnTo>
                    <a:pt x="18353" y="25694"/>
                  </a:lnTo>
                  <a:lnTo>
                    <a:pt x="19103" y="26099"/>
                  </a:lnTo>
                  <a:lnTo>
                    <a:pt x="19854" y="26464"/>
                  </a:lnTo>
                  <a:lnTo>
                    <a:pt x="21334" y="27194"/>
                  </a:lnTo>
                  <a:lnTo>
                    <a:pt x="22794" y="27843"/>
                  </a:lnTo>
                  <a:lnTo>
                    <a:pt x="24214" y="28431"/>
                  </a:lnTo>
                  <a:lnTo>
                    <a:pt x="25593" y="28979"/>
                  </a:lnTo>
                  <a:lnTo>
                    <a:pt x="26931" y="29465"/>
                  </a:lnTo>
                  <a:lnTo>
                    <a:pt x="28209" y="29891"/>
                  </a:lnTo>
                  <a:lnTo>
                    <a:pt x="29405" y="30277"/>
                  </a:lnTo>
                  <a:lnTo>
                    <a:pt x="30541" y="30601"/>
                  </a:lnTo>
                  <a:lnTo>
                    <a:pt x="31575" y="30885"/>
                  </a:lnTo>
                  <a:lnTo>
                    <a:pt x="32528" y="31128"/>
                  </a:lnTo>
                  <a:lnTo>
                    <a:pt x="33380" y="31351"/>
                  </a:lnTo>
                  <a:lnTo>
                    <a:pt x="34759" y="31635"/>
                  </a:lnTo>
                  <a:lnTo>
                    <a:pt x="35631" y="31797"/>
                  </a:lnTo>
                  <a:lnTo>
                    <a:pt x="35935" y="31858"/>
                  </a:lnTo>
                  <a:lnTo>
                    <a:pt x="35955" y="31574"/>
                  </a:lnTo>
                  <a:lnTo>
                    <a:pt x="35975" y="31189"/>
                  </a:lnTo>
                  <a:lnTo>
                    <a:pt x="36057" y="30581"/>
                  </a:lnTo>
                  <a:lnTo>
                    <a:pt x="36158" y="29729"/>
                  </a:lnTo>
                  <a:lnTo>
                    <a:pt x="36340" y="28593"/>
                  </a:lnTo>
                  <a:lnTo>
                    <a:pt x="36584" y="27174"/>
                  </a:lnTo>
                  <a:lnTo>
                    <a:pt x="36888" y="25410"/>
                  </a:lnTo>
                  <a:lnTo>
                    <a:pt x="35955" y="25146"/>
                  </a:lnTo>
                  <a:lnTo>
                    <a:pt x="35043" y="24862"/>
                  </a:lnTo>
                  <a:lnTo>
                    <a:pt x="34150" y="24578"/>
                  </a:lnTo>
                  <a:lnTo>
                    <a:pt x="33258" y="24254"/>
                  </a:lnTo>
                  <a:lnTo>
                    <a:pt x="32406" y="23929"/>
                  </a:lnTo>
                  <a:lnTo>
                    <a:pt x="31555" y="23564"/>
                  </a:lnTo>
                  <a:lnTo>
                    <a:pt x="30723" y="23199"/>
                  </a:lnTo>
                  <a:lnTo>
                    <a:pt x="29892" y="22814"/>
                  </a:lnTo>
                  <a:lnTo>
                    <a:pt x="29101" y="22408"/>
                  </a:lnTo>
                  <a:lnTo>
                    <a:pt x="28310" y="22003"/>
                  </a:lnTo>
                  <a:lnTo>
                    <a:pt x="27539" y="21577"/>
                  </a:lnTo>
                  <a:lnTo>
                    <a:pt x="26789" y="21131"/>
                  </a:lnTo>
                  <a:lnTo>
                    <a:pt x="26059" y="20664"/>
                  </a:lnTo>
                  <a:lnTo>
                    <a:pt x="25349" y="20198"/>
                  </a:lnTo>
                  <a:lnTo>
                    <a:pt x="24640" y="19732"/>
                  </a:lnTo>
                  <a:lnTo>
                    <a:pt x="23950" y="19245"/>
                  </a:lnTo>
                  <a:lnTo>
                    <a:pt x="23281" y="18738"/>
                  </a:lnTo>
                  <a:lnTo>
                    <a:pt x="22632" y="18231"/>
                  </a:lnTo>
                  <a:lnTo>
                    <a:pt x="21983" y="17724"/>
                  </a:lnTo>
                  <a:lnTo>
                    <a:pt x="21354" y="17217"/>
                  </a:lnTo>
                  <a:lnTo>
                    <a:pt x="20746" y="16690"/>
                  </a:lnTo>
                  <a:lnTo>
                    <a:pt x="20158" y="16162"/>
                  </a:lnTo>
                  <a:lnTo>
                    <a:pt x="19590" y="15615"/>
                  </a:lnTo>
                  <a:lnTo>
                    <a:pt x="19022" y="15088"/>
                  </a:lnTo>
                  <a:lnTo>
                    <a:pt x="18475" y="14540"/>
                  </a:lnTo>
                  <a:lnTo>
                    <a:pt x="17947" y="13993"/>
                  </a:lnTo>
                  <a:lnTo>
                    <a:pt x="16934" y="12918"/>
                  </a:lnTo>
                  <a:lnTo>
                    <a:pt x="15960" y="11823"/>
                  </a:lnTo>
                  <a:lnTo>
                    <a:pt x="15068" y="10748"/>
                  </a:lnTo>
                  <a:lnTo>
                    <a:pt x="14216" y="9694"/>
                  </a:lnTo>
                  <a:lnTo>
                    <a:pt x="13446" y="8659"/>
                  </a:lnTo>
                  <a:lnTo>
                    <a:pt x="12716" y="7645"/>
                  </a:lnTo>
                  <a:lnTo>
                    <a:pt x="12046" y="6672"/>
                  </a:lnTo>
                  <a:lnTo>
                    <a:pt x="11438" y="5739"/>
                  </a:lnTo>
                  <a:lnTo>
                    <a:pt x="10890" y="4847"/>
                  </a:lnTo>
                  <a:lnTo>
                    <a:pt x="10383" y="4015"/>
                  </a:lnTo>
                  <a:lnTo>
                    <a:pt x="9937" y="3245"/>
                  </a:lnTo>
                  <a:lnTo>
                    <a:pt x="9552" y="2535"/>
                  </a:lnTo>
                  <a:lnTo>
                    <a:pt x="9228" y="1886"/>
                  </a:lnTo>
                  <a:lnTo>
                    <a:pt x="8700" y="872"/>
                  </a:lnTo>
                  <a:lnTo>
                    <a:pt x="8396" y="223"/>
                  </a:lnTo>
                  <a:lnTo>
                    <a:pt x="8295" y="0"/>
                  </a:lnTo>
                  <a:close/>
                </a:path>
              </a:pathLst>
            </a:custGeom>
            <a:solidFill>
              <a:srgbClr val="E4E7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84"/>
            <p:cNvSpPr/>
            <p:nvPr/>
          </p:nvSpPr>
          <p:spPr>
            <a:xfrm>
              <a:off x="5314175" y="2380154"/>
              <a:ext cx="567706" cy="490310"/>
            </a:xfrm>
            <a:custGeom>
              <a:rect b="b" l="l" r="r" t="t"/>
              <a:pathLst>
                <a:path extrusionOk="0" fill="none" h="31859" w="36888">
                  <a:moveTo>
                    <a:pt x="8295" y="0"/>
                  </a:moveTo>
                  <a:lnTo>
                    <a:pt x="8295" y="0"/>
                  </a:lnTo>
                  <a:lnTo>
                    <a:pt x="8396" y="223"/>
                  </a:lnTo>
                  <a:lnTo>
                    <a:pt x="8700" y="872"/>
                  </a:lnTo>
                  <a:lnTo>
                    <a:pt x="9228" y="1886"/>
                  </a:lnTo>
                  <a:lnTo>
                    <a:pt x="9552" y="2535"/>
                  </a:lnTo>
                  <a:lnTo>
                    <a:pt x="9937" y="3245"/>
                  </a:lnTo>
                  <a:lnTo>
                    <a:pt x="10383" y="4015"/>
                  </a:lnTo>
                  <a:lnTo>
                    <a:pt x="10890" y="4847"/>
                  </a:lnTo>
                  <a:lnTo>
                    <a:pt x="11438" y="5739"/>
                  </a:lnTo>
                  <a:lnTo>
                    <a:pt x="12046" y="6672"/>
                  </a:lnTo>
                  <a:lnTo>
                    <a:pt x="12716" y="7645"/>
                  </a:lnTo>
                  <a:lnTo>
                    <a:pt x="13446" y="8659"/>
                  </a:lnTo>
                  <a:lnTo>
                    <a:pt x="14216" y="9694"/>
                  </a:lnTo>
                  <a:lnTo>
                    <a:pt x="15068" y="10748"/>
                  </a:lnTo>
                  <a:lnTo>
                    <a:pt x="15960" y="11823"/>
                  </a:lnTo>
                  <a:lnTo>
                    <a:pt x="16934" y="12918"/>
                  </a:lnTo>
                  <a:lnTo>
                    <a:pt x="17947" y="13993"/>
                  </a:lnTo>
                  <a:lnTo>
                    <a:pt x="18475" y="14540"/>
                  </a:lnTo>
                  <a:lnTo>
                    <a:pt x="19022" y="15088"/>
                  </a:lnTo>
                  <a:lnTo>
                    <a:pt x="19590" y="15615"/>
                  </a:lnTo>
                  <a:lnTo>
                    <a:pt x="20158" y="16162"/>
                  </a:lnTo>
                  <a:lnTo>
                    <a:pt x="20746" y="16690"/>
                  </a:lnTo>
                  <a:lnTo>
                    <a:pt x="21354" y="17217"/>
                  </a:lnTo>
                  <a:lnTo>
                    <a:pt x="21983" y="17724"/>
                  </a:lnTo>
                  <a:lnTo>
                    <a:pt x="22632" y="18231"/>
                  </a:lnTo>
                  <a:lnTo>
                    <a:pt x="23281" y="18738"/>
                  </a:lnTo>
                  <a:lnTo>
                    <a:pt x="23950" y="19245"/>
                  </a:lnTo>
                  <a:lnTo>
                    <a:pt x="24640" y="19732"/>
                  </a:lnTo>
                  <a:lnTo>
                    <a:pt x="25349" y="20198"/>
                  </a:lnTo>
                  <a:lnTo>
                    <a:pt x="26059" y="20664"/>
                  </a:lnTo>
                  <a:lnTo>
                    <a:pt x="26789" y="21131"/>
                  </a:lnTo>
                  <a:lnTo>
                    <a:pt x="27539" y="21577"/>
                  </a:lnTo>
                  <a:lnTo>
                    <a:pt x="28310" y="22003"/>
                  </a:lnTo>
                  <a:lnTo>
                    <a:pt x="29101" y="22408"/>
                  </a:lnTo>
                  <a:lnTo>
                    <a:pt x="29892" y="22814"/>
                  </a:lnTo>
                  <a:lnTo>
                    <a:pt x="30723" y="23199"/>
                  </a:lnTo>
                  <a:lnTo>
                    <a:pt x="31555" y="23564"/>
                  </a:lnTo>
                  <a:lnTo>
                    <a:pt x="32406" y="23929"/>
                  </a:lnTo>
                  <a:lnTo>
                    <a:pt x="33258" y="24254"/>
                  </a:lnTo>
                  <a:lnTo>
                    <a:pt x="34150" y="24578"/>
                  </a:lnTo>
                  <a:lnTo>
                    <a:pt x="35043" y="24862"/>
                  </a:lnTo>
                  <a:lnTo>
                    <a:pt x="35955" y="25146"/>
                  </a:lnTo>
                  <a:lnTo>
                    <a:pt x="36888" y="25410"/>
                  </a:lnTo>
                  <a:lnTo>
                    <a:pt x="36888" y="25410"/>
                  </a:lnTo>
                  <a:lnTo>
                    <a:pt x="36584" y="27174"/>
                  </a:lnTo>
                  <a:lnTo>
                    <a:pt x="36340" y="28593"/>
                  </a:lnTo>
                  <a:lnTo>
                    <a:pt x="36158" y="29729"/>
                  </a:lnTo>
                  <a:lnTo>
                    <a:pt x="36057" y="30581"/>
                  </a:lnTo>
                  <a:lnTo>
                    <a:pt x="35975" y="31189"/>
                  </a:lnTo>
                  <a:lnTo>
                    <a:pt x="35955" y="31574"/>
                  </a:lnTo>
                  <a:lnTo>
                    <a:pt x="35935" y="31858"/>
                  </a:lnTo>
                  <a:lnTo>
                    <a:pt x="35935" y="31858"/>
                  </a:lnTo>
                  <a:lnTo>
                    <a:pt x="35631" y="31797"/>
                  </a:lnTo>
                  <a:lnTo>
                    <a:pt x="34759" y="31635"/>
                  </a:lnTo>
                  <a:lnTo>
                    <a:pt x="33380" y="31351"/>
                  </a:lnTo>
                  <a:lnTo>
                    <a:pt x="32528" y="31128"/>
                  </a:lnTo>
                  <a:lnTo>
                    <a:pt x="31575" y="30885"/>
                  </a:lnTo>
                  <a:lnTo>
                    <a:pt x="30541" y="30601"/>
                  </a:lnTo>
                  <a:lnTo>
                    <a:pt x="29405" y="30277"/>
                  </a:lnTo>
                  <a:lnTo>
                    <a:pt x="28209" y="29891"/>
                  </a:lnTo>
                  <a:lnTo>
                    <a:pt x="26931" y="29465"/>
                  </a:lnTo>
                  <a:lnTo>
                    <a:pt x="25593" y="28979"/>
                  </a:lnTo>
                  <a:lnTo>
                    <a:pt x="24214" y="28431"/>
                  </a:lnTo>
                  <a:lnTo>
                    <a:pt x="22794" y="27843"/>
                  </a:lnTo>
                  <a:lnTo>
                    <a:pt x="21334" y="27194"/>
                  </a:lnTo>
                  <a:lnTo>
                    <a:pt x="19854" y="26464"/>
                  </a:lnTo>
                  <a:lnTo>
                    <a:pt x="19103" y="26099"/>
                  </a:lnTo>
                  <a:lnTo>
                    <a:pt x="18353" y="25694"/>
                  </a:lnTo>
                  <a:lnTo>
                    <a:pt x="17582" y="25288"/>
                  </a:lnTo>
                  <a:lnTo>
                    <a:pt x="16832" y="24842"/>
                  </a:lnTo>
                  <a:lnTo>
                    <a:pt x="16082" y="24396"/>
                  </a:lnTo>
                  <a:lnTo>
                    <a:pt x="15311" y="23929"/>
                  </a:lnTo>
                  <a:lnTo>
                    <a:pt x="14561" y="23443"/>
                  </a:lnTo>
                  <a:lnTo>
                    <a:pt x="13811" y="22956"/>
                  </a:lnTo>
                  <a:lnTo>
                    <a:pt x="13060" y="22429"/>
                  </a:lnTo>
                  <a:lnTo>
                    <a:pt x="12310" y="21881"/>
                  </a:lnTo>
                  <a:lnTo>
                    <a:pt x="11580" y="21334"/>
                  </a:lnTo>
                  <a:lnTo>
                    <a:pt x="10850" y="20746"/>
                  </a:lnTo>
                  <a:lnTo>
                    <a:pt x="10120" y="20157"/>
                  </a:lnTo>
                  <a:lnTo>
                    <a:pt x="9410" y="19549"/>
                  </a:lnTo>
                  <a:lnTo>
                    <a:pt x="8700" y="18900"/>
                  </a:lnTo>
                  <a:lnTo>
                    <a:pt x="8011" y="18251"/>
                  </a:lnTo>
                  <a:lnTo>
                    <a:pt x="7321" y="17562"/>
                  </a:lnTo>
                  <a:lnTo>
                    <a:pt x="6652" y="16872"/>
                  </a:lnTo>
                  <a:lnTo>
                    <a:pt x="6003" y="16142"/>
                  </a:lnTo>
                  <a:lnTo>
                    <a:pt x="5354" y="15412"/>
                  </a:lnTo>
                  <a:lnTo>
                    <a:pt x="4726" y="14642"/>
                  </a:lnTo>
                  <a:lnTo>
                    <a:pt x="4117" y="13851"/>
                  </a:lnTo>
                  <a:lnTo>
                    <a:pt x="3529" y="13040"/>
                  </a:lnTo>
                  <a:lnTo>
                    <a:pt x="2961" y="12208"/>
                  </a:lnTo>
                  <a:lnTo>
                    <a:pt x="2414" y="11356"/>
                  </a:lnTo>
                  <a:lnTo>
                    <a:pt x="1887" y="10484"/>
                  </a:lnTo>
                  <a:lnTo>
                    <a:pt x="1380" y="9572"/>
                  </a:lnTo>
                  <a:lnTo>
                    <a:pt x="893" y="8659"/>
                  </a:lnTo>
                  <a:lnTo>
                    <a:pt x="447" y="7706"/>
                  </a:lnTo>
                  <a:lnTo>
                    <a:pt x="1" y="67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84"/>
            <p:cNvSpPr/>
            <p:nvPr/>
          </p:nvSpPr>
          <p:spPr>
            <a:xfrm>
              <a:off x="4515218" y="2225039"/>
              <a:ext cx="1098584" cy="1655348"/>
            </a:xfrm>
            <a:custGeom>
              <a:rect b="b" l="l" r="r" t="t"/>
              <a:pathLst>
                <a:path extrusionOk="0" h="107560" w="71383">
                  <a:moveTo>
                    <a:pt x="54713" y="1"/>
                  </a:moveTo>
                  <a:lnTo>
                    <a:pt x="54368" y="82"/>
                  </a:lnTo>
                  <a:lnTo>
                    <a:pt x="53922" y="203"/>
                  </a:lnTo>
                  <a:lnTo>
                    <a:pt x="53354" y="406"/>
                  </a:lnTo>
                  <a:lnTo>
                    <a:pt x="52624" y="650"/>
                  </a:lnTo>
                  <a:lnTo>
                    <a:pt x="51793" y="1015"/>
                  </a:lnTo>
                  <a:lnTo>
                    <a:pt x="50820" y="1440"/>
                  </a:lnTo>
                  <a:lnTo>
                    <a:pt x="50313" y="1704"/>
                  </a:lnTo>
                  <a:lnTo>
                    <a:pt x="49765" y="1988"/>
                  </a:lnTo>
                  <a:lnTo>
                    <a:pt x="49197" y="2312"/>
                  </a:lnTo>
                  <a:lnTo>
                    <a:pt x="48609" y="2637"/>
                  </a:lnTo>
                  <a:lnTo>
                    <a:pt x="48001" y="3022"/>
                  </a:lnTo>
                  <a:lnTo>
                    <a:pt x="47372" y="3428"/>
                  </a:lnTo>
                  <a:lnTo>
                    <a:pt x="46723" y="3874"/>
                  </a:lnTo>
                  <a:lnTo>
                    <a:pt x="46074" y="4340"/>
                  </a:lnTo>
                  <a:lnTo>
                    <a:pt x="45405" y="4847"/>
                  </a:lnTo>
                  <a:lnTo>
                    <a:pt x="44716" y="5395"/>
                  </a:lnTo>
                  <a:lnTo>
                    <a:pt x="44026" y="5983"/>
                  </a:lnTo>
                  <a:lnTo>
                    <a:pt x="43316" y="6612"/>
                  </a:lnTo>
                  <a:lnTo>
                    <a:pt x="42607" y="7260"/>
                  </a:lnTo>
                  <a:lnTo>
                    <a:pt x="41897" y="7970"/>
                  </a:lnTo>
                  <a:lnTo>
                    <a:pt x="41167" y="8721"/>
                  </a:lnTo>
                  <a:lnTo>
                    <a:pt x="40437" y="9511"/>
                  </a:lnTo>
                  <a:lnTo>
                    <a:pt x="39727" y="10343"/>
                  </a:lnTo>
                  <a:lnTo>
                    <a:pt x="38997" y="11235"/>
                  </a:lnTo>
                  <a:lnTo>
                    <a:pt x="38267" y="12168"/>
                  </a:lnTo>
                  <a:lnTo>
                    <a:pt x="37537" y="13141"/>
                  </a:lnTo>
                  <a:lnTo>
                    <a:pt x="36827" y="14176"/>
                  </a:lnTo>
                  <a:lnTo>
                    <a:pt x="36117" y="15271"/>
                  </a:lnTo>
                  <a:lnTo>
                    <a:pt x="35408" y="16386"/>
                  </a:lnTo>
                  <a:lnTo>
                    <a:pt x="34698" y="17582"/>
                  </a:lnTo>
                  <a:lnTo>
                    <a:pt x="34008" y="18819"/>
                  </a:lnTo>
                  <a:lnTo>
                    <a:pt x="33339" y="20117"/>
                  </a:lnTo>
                  <a:lnTo>
                    <a:pt x="32670" y="21476"/>
                  </a:lnTo>
                  <a:lnTo>
                    <a:pt x="32041" y="22895"/>
                  </a:lnTo>
                  <a:lnTo>
                    <a:pt x="31392" y="24376"/>
                  </a:lnTo>
                  <a:lnTo>
                    <a:pt x="30784" y="25897"/>
                  </a:lnTo>
                  <a:lnTo>
                    <a:pt x="30196" y="27499"/>
                  </a:lnTo>
                  <a:lnTo>
                    <a:pt x="29628" y="29162"/>
                  </a:lnTo>
                  <a:lnTo>
                    <a:pt x="29060" y="30885"/>
                  </a:lnTo>
                  <a:lnTo>
                    <a:pt x="28533" y="32670"/>
                  </a:lnTo>
                  <a:lnTo>
                    <a:pt x="28046" y="34536"/>
                  </a:lnTo>
                  <a:lnTo>
                    <a:pt x="27560" y="36462"/>
                  </a:lnTo>
                  <a:lnTo>
                    <a:pt x="27114" y="38449"/>
                  </a:lnTo>
                  <a:lnTo>
                    <a:pt x="26688" y="40518"/>
                  </a:lnTo>
                  <a:lnTo>
                    <a:pt x="26302" y="42667"/>
                  </a:lnTo>
                  <a:lnTo>
                    <a:pt x="25958" y="44878"/>
                  </a:lnTo>
                  <a:lnTo>
                    <a:pt x="25633" y="47149"/>
                  </a:lnTo>
                  <a:lnTo>
                    <a:pt x="25349" y="49522"/>
                  </a:lnTo>
                  <a:lnTo>
                    <a:pt x="25106" y="51955"/>
                  </a:lnTo>
                  <a:lnTo>
                    <a:pt x="24903" y="54470"/>
                  </a:lnTo>
                  <a:lnTo>
                    <a:pt x="24741" y="57065"/>
                  </a:lnTo>
                  <a:lnTo>
                    <a:pt x="24599" y="59742"/>
                  </a:lnTo>
                  <a:lnTo>
                    <a:pt x="24518" y="62480"/>
                  </a:lnTo>
                  <a:lnTo>
                    <a:pt x="24477" y="65319"/>
                  </a:lnTo>
                  <a:lnTo>
                    <a:pt x="24498" y="68239"/>
                  </a:lnTo>
                  <a:lnTo>
                    <a:pt x="24558" y="71261"/>
                  </a:lnTo>
                  <a:lnTo>
                    <a:pt x="24558" y="71504"/>
                  </a:lnTo>
                  <a:lnTo>
                    <a:pt x="24538" y="71727"/>
                  </a:lnTo>
                  <a:lnTo>
                    <a:pt x="24477" y="71950"/>
                  </a:lnTo>
                  <a:lnTo>
                    <a:pt x="24376" y="72173"/>
                  </a:lnTo>
                  <a:lnTo>
                    <a:pt x="24254" y="72376"/>
                  </a:lnTo>
                  <a:lnTo>
                    <a:pt x="24092" y="72558"/>
                  </a:lnTo>
                  <a:lnTo>
                    <a:pt x="23909" y="72741"/>
                  </a:lnTo>
                  <a:lnTo>
                    <a:pt x="23707" y="72923"/>
                  </a:lnTo>
                  <a:lnTo>
                    <a:pt x="23463" y="73086"/>
                  </a:lnTo>
                  <a:lnTo>
                    <a:pt x="23200" y="73228"/>
                  </a:lnTo>
                  <a:lnTo>
                    <a:pt x="22896" y="73390"/>
                  </a:lnTo>
                  <a:lnTo>
                    <a:pt x="22591" y="73512"/>
                  </a:lnTo>
                  <a:lnTo>
                    <a:pt x="22247" y="73653"/>
                  </a:lnTo>
                  <a:lnTo>
                    <a:pt x="21882" y="73775"/>
                  </a:lnTo>
                  <a:lnTo>
                    <a:pt x="21496" y="73877"/>
                  </a:lnTo>
                  <a:lnTo>
                    <a:pt x="21091" y="73998"/>
                  </a:lnTo>
                  <a:lnTo>
                    <a:pt x="20239" y="74181"/>
                  </a:lnTo>
                  <a:lnTo>
                    <a:pt x="19326" y="74343"/>
                  </a:lnTo>
                  <a:lnTo>
                    <a:pt x="18353" y="74465"/>
                  </a:lnTo>
                  <a:lnTo>
                    <a:pt x="17339" y="74586"/>
                  </a:lnTo>
                  <a:lnTo>
                    <a:pt x="16264" y="74667"/>
                  </a:lnTo>
                  <a:lnTo>
                    <a:pt x="15190" y="74728"/>
                  </a:lnTo>
                  <a:lnTo>
                    <a:pt x="14074" y="74789"/>
                  </a:lnTo>
                  <a:lnTo>
                    <a:pt x="12959" y="74809"/>
                  </a:lnTo>
                  <a:lnTo>
                    <a:pt x="11844" y="74830"/>
                  </a:lnTo>
                  <a:lnTo>
                    <a:pt x="10728" y="74830"/>
                  </a:lnTo>
                  <a:lnTo>
                    <a:pt x="8579" y="74789"/>
                  </a:lnTo>
                  <a:lnTo>
                    <a:pt x="6530" y="74728"/>
                  </a:lnTo>
                  <a:lnTo>
                    <a:pt x="4726" y="74647"/>
                  </a:lnTo>
                  <a:lnTo>
                    <a:pt x="3184" y="74546"/>
                  </a:lnTo>
                  <a:lnTo>
                    <a:pt x="1988" y="74465"/>
                  </a:lnTo>
                  <a:lnTo>
                    <a:pt x="954" y="74384"/>
                  </a:lnTo>
                  <a:lnTo>
                    <a:pt x="1" y="83002"/>
                  </a:lnTo>
                  <a:lnTo>
                    <a:pt x="954" y="83205"/>
                  </a:lnTo>
                  <a:lnTo>
                    <a:pt x="2069" y="83428"/>
                  </a:lnTo>
                  <a:lnTo>
                    <a:pt x="3549" y="83692"/>
                  </a:lnTo>
                  <a:lnTo>
                    <a:pt x="5334" y="83996"/>
                  </a:lnTo>
                  <a:lnTo>
                    <a:pt x="7382" y="84300"/>
                  </a:lnTo>
                  <a:lnTo>
                    <a:pt x="8498" y="84442"/>
                  </a:lnTo>
                  <a:lnTo>
                    <a:pt x="9633" y="84564"/>
                  </a:lnTo>
                  <a:lnTo>
                    <a:pt x="10830" y="84685"/>
                  </a:lnTo>
                  <a:lnTo>
                    <a:pt x="12067" y="84807"/>
                  </a:lnTo>
                  <a:lnTo>
                    <a:pt x="13324" y="84888"/>
                  </a:lnTo>
                  <a:lnTo>
                    <a:pt x="14601" y="84969"/>
                  </a:lnTo>
                  <a:lnTo>
                    <a:pt x="15899" y="85010"/>
                  </a:lnTo>
                  <a:lnTo>
                    <a:pt x="17217" y="85030"/>
                  </a:lnTo>
                  <a:lnTo>
                    <a:pt x="18515" y="85030"/>
                  </a:lnTo>
                  <a:lnTo>
                    <a:pt x="19833" y="84989"/>
                  </a:lnTo>
                  <a:lnTo>
                    <a:pt x="21131" y="84908"/>
                  </a:lnTo>
                  <a:lnTo>
                    <a:pt x="22409" y="84807"/>
                  </a:lnTo>
                  <a:lnTo>
                    <a:pt x="23686" y="84645"/>
                  </a:lnTo>
                  <a:lnTo>
                    <a:pt x="24315" y="84564"/>
                  </a:lnTo>
                  <a:lnTo>
                    <a:pt x="24923" y="84462"/>
                  </a:lnTo>
                  <a:lnTo>
                    <a:pt x="25532" y="84340"/>
                  </a:lnTo>
                  <a:lnTo>
                    <a:pt x="26120" y="84219"/>
                  </a:lnTo>
                  <a:lnTo>
                    <a:pt x="26708" y="84077"/>
                  </a:lnTo>
                  <a:lnTo>
                    <a:pt x="27296" y="83935"/>
                  </a:lnTo>
                  <a:lnTo>
                    <a:pt x="27864" y="83752"/>
                  </a:lnTo>
                  <a:lnTo>
                    <a:pt x="28411" y="83590"/>
                  </a:lnTo>
                  <a:lnTo>
                    <a:pt x="28939" y="83387"/>
                  </a:lnTo>
                  <a:lnTo>
                    <a:pt x="29466" y="83185"/>
                  </a:lnTo>
                  <a:lnTo>
                    <a:pt x="29993" y="82961"/>
                  </a:lnTo>
                  <a:lnTo>
                    <a:pt x="30480" y="82738"/>
                  </a:lnTo>
                  <a:lnTo>
                    <a:pt x="30967" y="82475"/>
                  </a:lnTo>
                  <a:lnTo>
                    <a:pt x="31433" y="82211"/>
                  </a:lnTo>
                  <a:lnTo>
                    <a:pt x="31818" y="81968"/>
                  </a:lnTo>
                  <a:lnTo>
                    <a:pt x="32204" y="81684"/>
                  </a:lnTo>
                  <a:lnTo>
                    <a:pt x="32569" y="81380"/>
                  </a:lnTo>
                  <a:lnTo>
                    <a:pt x="32913" y="81055"/>
                  </a:lnTo>
                  <a:lnTo>
                    <a:pt x="33258" y="80711"/>
                  </a:lnTo>
                  <a:lnTo>
                    <a:pt x="33583" y="80346"/>
                  </a:lnTo>
                  <a:lnTo>
                    <a:pt x="33907" y="79960"/>
                  </a:lnTo>
                  <a:lnTo>
                    <a:pt x="34211" y="79555"/>
                  </a:lnTo>
                  <a:lnTo>
                    <a:pt x="34495" y="79129"/>
                  </a:lnTo>
                  <a:lnTo>
                    <a:pt x="34779" y="78683"/>
                  </a:lnTo>
                  <a:lnTo>
                    <a:pt x="35043" y="78216"/>
                  </a:lnTo>
                  <a:lnTo>
                    <a:pt x="35306" y="77750"/>
                  </a:lnTo>
                  <a:lnTo>
                    <a:pt x="35550" y="77243"/>
                  </a:lnTo>
                  <a:lnTo>
                    <a:pt x="35793" y="76736"/>
                  </a:lnTo>
                  <a:lnTo>
                    <a:pt x="36016" y="76229"/>
                  </a:lnTo>
                  <a:lnTo>
                    <a:pt x="36239" y="75702"/>
                  </a:lnTo>
                  <a:lnTo>
                    <a:pt x="36442" y="75154"/>
                  </a:lnTo>
                  <a:lnTo>
                    <a:pt x="36645" y="74607"/>
                  </a:lnTo>
                  <a:lnTo>
                    <a:pt x="37010" y="73491"/>
                  </a:lnTo>
                  <a:lnTo>
                    <a:pt x="37354" y="72335"/>
                  </a:lnTo>
                  <a:lnTo>
                    <a:pt x="37659" y="71139"/>
                  </a:lnTo>
                  <a:lnTo>
                    <a:pt x="37922" y="69963"/>
                  </a:lnTo>
                  <a:lnTo>
                    <a:pt x="38145" y="68746"/>
                  </a:lnTo>
                  <a:lnTo>
                    <a:pt x="38368" y="67550"/>
                  </a:lnTo>
                  <a:lnTo>
                    <a:pt x="38551" y="66373"/>
                  </a:lnTo>
                  <a:lnTo>
                    <a:pt x="38693" y="65197"/>
                  </a:lnTo>
                  <a:lnTo>
                    <a:pt x="38835" y="64041"/>
                  </a:lnTo>
                  <a:lnTo>
                    <a:pt x="38956" y="62906"/>
                  </a:lnTo>
                  <a:lnTo>
                    <a:pt x="39038" y="61811"/>
                  </a:lnTo>
                  <a:lnTo>
                    <a:pt x="39119" y="60776"/>
                  </a:lnTo>
                  <a:lnTo>
                    <a:pt x="39179" y="59783"/>
                  </a:lnTo>
                  <a:lnTo>
                    <a:pt x="39261" y="57998"/>
                  </a:lnTo>
                  <a:lnTo>
                    <a:pt x="39281" y="56498"/>
                  </a:lnTo>
                  <a:lnTo>
                    <a:pt x="39301" y="55342"/>
                  </a:lnTo>
                  <a:lnTo>
                    <a:pt x="39281" y="54348"/>
                  </a:lnTo>
                  <a:lnTo>
                    <a:pt x="42647" y="54348"/>
                  </a:lnTo>
                  <a:lnTo>
                    <a:pt x="42809" y="54510"/>
                  </a:lnTo>
                  <a:lnTo>
                    <a:pt x="43276" y="54956"/>
                  </a:lnTo>
                  <a:lnTo>
                    <a:pt x="44006" y="55686"/>
                  </a:lnTo>
                  <a:lnTo>
                    <a:pt x="44959" y="56721"/>
                  </a:lnTo>
                  <a:lnTo>
                    <a:pt x="45507" y="57349"/>
                  </a:lnTo>
                  <a:lnTo>
                    <a:pt x="46115" y="58039"/>
                  </a:lnTo>
                  <a:lnTo>
                    <a:pt x="46744" y="58789"/>
                  </a:lnTo>
                  <a:lnTo>
                    <a:pt x="47413" y="59621"/>
                  </a:lnTo>
                  <a:lnTo>
                    <a:pt x="48102" y="60513"/>
                  </a:lnTo>
                  <a:lnTo>
                    <a:pt x="48812" y="61466"/>
                  </a:lnTo>
                  <a:lnTo>
                    <a:pt x="49562" y="62500"/>
                  </a:lnTo>
                  <a:lnTo>
                    <a:pt x="50313" y="63595"/>
                  </a:lnTo>
                  <a:lnTo>
                    <a:pt x="51083" y="64751"/>
                  </a:lnTo>
                  <a:lnTo>
                    <a:pt x="51854" y="65988"/>
                  </a:lnTo>
                  <a:lnTo>
                    <a:pt x="52645" y="67286"/>
                  </a:lnTo>
                  <a:lnTo>
                    <a:pt x="53415" y="68624"/>
                  </a:lnTo>
                  <a:lnTo>
                    <a:pt x="54186" y="70044"/>
                  </a:lnTo>
                  <a:lnTo>
                    <a:pt x="54936" y="71524"/>
                  </a:lnTo>
                  <a:lnTo>
                    <a:pt x="55687" y="73065"/>
                  </a:lnTo>
                  <a:lnTo>
                    <a:pt x="56396" y="74667"/>
                  </a:lnTo>
                  <a:lnTo>
                    <a:pt x="56741" y="75499"/>
                  </a:lnTo>
                  <a:lnTo>
                    <a:pt x="57086" y="76351"/>
                  </a:lnTo>
                  <a:lnTo>
                    <a:pt x="57430" y="77202"/>
                  </a:lnTo>
                  <a:lnTo>
                    <a:pt x="57755" y="78074"/>
                  </a:lnTo>
                  <a:lnTo>
                    <a:pt x="58079" y="78946"/>
                  </a:lnTo>
                  <a:lnTo>
                    <a:pt x="58384" y="79859"/>
                  </a:lnTo>
                  <a:lnTo>
                    <a:pt x="58688" y="80771"/>
                  </a:lnTo>
                  <a:lnTo>
                    <a:pt x="58972" y="81684"/>
                  </a:lnTo>
                  <a:lnTo>
                    <a:pt x="59256" y="82637"/>
                  </a:lnTo>
                  <a:lnTo>
                    <a:pt x="59519" y="83590"/>
                  </a:lnTo>
                  <a:lnTo>
                    <a:pt x="59783" y="84564"/>
                  </a:lnTo>
                  <a:lnTo>
                    <a:pt x="60026" y="85557"/>
                  </a:lnTo>
                  <a:lnTo>
                    <a:pt x="60270" y="86551"/>
                  </a:lnTo>
                  <a:lnTo>
                    <a:pt x="60472" y="87565"/>
                  </a:lnTo>
                  <a:lnTo>
                    <a:pt x="60675" y="88599"/>
                  </a:lnTo>
                  <a:lnTo>
                    <a:pt x="60858" y="89633"/>
                  </a:lnTo>
                  <a:lnTo>
                    <a:pt x="60878" y="89694"/>
                  </a:lnTo>
                  <a:lnTo>
                    <a:pt x="61040" y="90708"/>
                  </a:lnTo>
                  <a:lnTo>
                    <a:pt x="61202" y="91742"/>
                  </a:lnTo>
                  <a:lnTo>
                    <a:pt x="61324" y="92797"/>
                  </a:lnTo>
                  <a:lnTo>
                    <a:pt x="61446" y="93851"/>
                  </a:lnTo>
                  <a:lnTo>
                    <a:pt x="61547" y="94926"/>
                  </a:lnTo>
                  <a:lnTo>
                    <a:pt x="61649" y="96021"/>
                  </a:lnTo>
                  <a:lnTo>
                    <a:pt x="61709" y="97116"/>
                  </a:lnTo>
                  <a:lnTo>
                    <a:pt x="61770" y="98231"/>
                  </a:lnTo>
                  <a:lnTo>
                    <a:pt x="61790" y="99347"/>
                  </a:lnTo>
                  <a:lnTo>
                    <a:pt x="61811" y="100482"/>
                  </a:lnTo>
                  <a:lnTo>
                    <a:pt x="61811" y="101638"/>
                  </a:lnTo>
                  <a:lnTo>
                    <a:pt x="61770" y="102794"/>
                  </a:lnTo>
                  <a:lnTo>
                    <a:pt x="61730" y="103970"/>
                  </a:lnTo>
                  <a:lnTo>
                    <a:pt x="61669" y="105147"/>
                  </a:lnTo>
                  <a:lnTo>
                    <a:pt x="61567" y="106343"/>
                  </a:lnTo>
                  <a:lnTo>
                    <a:pt x="61466" y="107560"/>
                  </a:lnTo>
                  <a:lnTo>
                    <a:pt x="70450" y="107560"/>
                  </a:lnTo>
                  <a:lnTo>
                    <a:pt x="70510" y="107154"/>
                  </a:lnTo>
                  <a:lnTo>
                    <a:pt x="70693" y="106019"/>
                  </a:lnTo>
                  <a:lnTo>
                    <a:pt x="70815" y="105187"/>
                  </a:lnTo>
                  <a:lnTo>
                    <a:pt x="70936" y="104214"/>
                  </a:lnTo>
                  <a:lnTo>
                    <a:pt x="71058" y="103058"/>
                  </a:lnTo>
                  <a:lnTo>
                    <a:pt x="71159" y="101780"/>
                  </a:lnTo>
                  <a:lnTo>
                    <a:pt x="71261" y="100340"/>
                  </a:lnTo>
                  <a:lnTo>
                    <a:pt x="71322" y="98779"/>
                  </a:lnTo>
                  <a:lnTo>
                    <a:pt x="71382" y="97096"/>
                  </a:lnTo>
                  <a:lnTo>
                    <a:pt x="71382" y="95291"/>
                  </a:lnTo>
                  <a:lnTo>
                    <a:pt x="71342" y="93385"/>
                  </a:lnTo>
                  <a:lnTo>
                    <a:pt x="71322" y="92391"/>
                  </a:lnTo>
                  <a:lnTo>
                    <a:pt x="71261" y="91357"/>
                  </a:lnTo>
                  <a:lnTo>
                    <a:pt x="71200" y="90323"/>
                  </a:lnTo>
                  <a:lnTo>
                    <a:pt x="71119" y="89248"/>
                  </a:lnTo>
                  <a:lnTo>
                    <a:pt x="71038" y="88173"/>
                  </a:lnTo>
                  <a:lnTo>
                    <a:pt x="70916" y="87058"/>
                  </a:lnTo>
                  <a:lnTo>
                    <a:pt x="70794" y="85942"/>
                  </a:lnTo>
                  <a:lnTo>
                    <a:pt x="70632" y="84807"/>
                  </a:lnTo>
                  <a:lnTo>
                    <a:pt x="70470" y="83631"/>
                  </a:lnTo>
                  <a:lnTo>
                    <a:pt x="70287" y="82455"/>
                  </a:lnTo>
                  <a:lnTo>
                    <a:pt x="70085" y="81258"/>
                  </a:lnTo>
                  <a:lnTo>
                    <a:pt x="69841" y="80062"/>
                  </a:lnTo>
                  <a:lnTo>
                    <a:pt x="69598" y="78845"/>
                  </a:lnTo>
                  <a:lnTo>
                    <a:pt x="69314" y="77608"/>
                  </a:lnTo>
                  <a:lnTo>
                    <a:pt x="69010" y="76351"/>
                  </a:lnTo>
                  <a:lnTo>
                    <a:pt x="68685" y="75093"/>
                  </a:lnTo>
                  <a:lnTo>
                    <a:pt x="68320" y="73836"/>
                  </a:lnTo>
                  <a:lnTo>
                    <a:pt x="67955" y="72558"/>
                  </a:lnTo>
                  <a:lnTo>
                    <a:pt x="67529" y="71281"/>
                  </a:lnTo>
                  <a:lnTo>
                    <a:pt x="67104" y="69983"/>
                  </a:lnTo>
                  <a:lnTo>
                    <a:pt x="66637" y="68685"/>
                  </a:lnTo>
                  <a:lnTo>
                    <a:pt x="66130" y="67387"/>
                  </a:lnTo>
                  <a:lnTo>
                    <a:pt x="65603" y="66089"/>
                  </a:lnTo>
                  <a:lnTo>
                    <a:pt x="65035" y="64771"/>
                  </a:lnTo>
                  <a:lnTo>
                    <a:pt x="64427" y="63474"/>
                  </a:lnTo>
                  <a:lnTo>
                    <a:pt x="63798" y="62155"/>
                  </a:lnTo>
                  <a:lnTo>
                    <a:pt x="63129" y="60837"/>
                  </a:lnTo>
                  <a:lnTo>
                    <a:pt x="62419" y="59539"/>
                  </a:lnTo>
                  <a:lnTo>
                    <a:pt x="61689" y="58221"/>
                  </a:lnTo>
                  <a:lnTo>
                    <a:pt x="60898" y="56923"/>
                  </a:lnTo>
                  <a:lnTo>
                    <a:pt x="60087" y="55626"/>
                  </a:lnTo>
                  <a:lnTo>
                    <a:pt x="59235" y="54328"/>
                  </a:lnTo>
                  <a:lnTo>
                    <a:pt x="58323" y="53030"/>
                  </a:lnTo>
                  <a:lnTo>
                    <a:pt x="57390" y="51752"/>
                  </a:lnTo>
                  <a:lnTo>
                    <a:pt x="56417" y="50475"/>
                  </a:lnTo>
                  <a:lnTo>
                    <a:pt x="55382" y="49197"/>
                  </a:lnTo>
                  <a:lnTo>
                    <a:pt x="54308" y="47940"/>
                  </a:lnTo>
                  <a:lnTo>
                    <a:pt x="53192" y="46703"/>
                  </a:lnTo>
                  <a:lnTo>
                    <a:pt x="53071" y="46155"/>
                  </a:lnTo>
                  <a:lnTo>
                    <a:pt x="52949" y="45608"/>
                  </a:lnTo>
                  <a:lnTo>
                    <a:pt x="52868" y="45060"/>
                  </a:lnTo>
                  <a:lnTo>
                    <a:pt x="52807" y="44513"/>
                  </a:lnTo>
                  <a:lnTo>
                    <a:pt x="52787" y="43986"/>
                  </a:lnTo>
                  <a:lnTo>
                    <a:pt x="52787" y="43438"/>
                  </a:lnTo>
                  <a:lnTo>
                    <a:pt x="52787" y="42911"/>
                  </a:lnTo>
                  <a:lnTo>
                    <a:pt x="52827" y="42383"/>
                  </a:lnTo>
                  <a:lnTo>
                    <a:pt x="52908" y="41856"/>
                  </a:lnTo>
                  <a:lnTo>
                    <a:pt x="52989" y="41309"/>
                  </a:lnTo>
                  <a:lnTo>
                    <a:pt x="53091" y="40781"/>
                  </a:lnTo>
                  <a:lnTo>
                    <a:pt x="53212" y="40254"/>
                  </a:lnTo>
                  <a:lnTo>
                    <a:pt x="53354" y="39727"/>
                  </a:lnTo>
                  <a:lnTo>
                    <a:pt x="53496" y="39200"/>
                  </a:lnTo>
                  <a:lnTo>
                    <a:pt x="53679" y="38652"/>
                  </a:lnTo>
                  <a:lnTo>
                    <a:pt x="53861" y="38125"/>
                  </a:lnTo>
                  <a:lnTo>
                    <a:pt x="54064" y="37598"/>
                  </a:lnTo>
                  <a:lnTo>
                    <a:pt x="54287" y="37050"/>
                  </a:lnTo>
                  <a:lnTo>
                    <a:pt x="54754" y="35975"/>
                  </a:lnTo>
                  <a:lnTo>
                    <a:pt x="55281" y="34880"/>
                  </a:lnTo>
                  <a:lnTo>
                    <a:pt x="55828" y="33785"/>
                  </a:lnTo>
                  <a:lnTo>
                    <a:pt x="56396" y="32670"/>
                  </a:lnTo>
                  <a:lnTo>
                    <a:pt x="57005" y="31555"/>
                  </a:lnTo>
                  <a:lnTo>
                    <a:pt x="58221" y="29243"/>
                  </a:lnTo>
                  <a:lnTo>
                    <a:pt x="58850" y="28046"/>
                  </a:lnTo>
                  <a:lnTo>
                    <a:pt x="59458" y="26850"/>
                  </a:lnTo>
                  <a:lnTo>
                    <a:pt x="60046" y="25613"/>
                  </a:lnTo>
                  <a:lnTo>
                    <a:pt x="60614" y="24335"/>
                  </a:lnTo>
                  <a:lnTo>
                    <a:pt x="61142" y="23037"/>
                  </a:lnTo>
                  <a:lnTo>
                    <a:pt x="61385" y="22389"/>
                  </a:lnTo>
                  <a:lnTo>
                    <a:pt x="61628" y="21719"/>
                  </a:lnTo>
                  <a:lnTo>
                    <a:pt x="61872" y="21030"/>
                  </a:lnTo>
                  <a:lnTo>
                    <a:pt x="62095" y="20340"/>
                  </a:lnTo>
                  <a:lnTo>
                    <a:pt x="62297" y="19651"/>
                  </a:lnTo>
                  <a:lnTo>
                    <a:pt x="62480" y="18941"/>
                  </a:lnTo>
                  <a:lnTo>
                    <a:pt x="62662" y="18231"/>
                  </a:lnTo>
                  <a:lnTo>
                    <a:pt x="62825" y="17501"/>
                  </a:lnTo>
                  <a:lnTo>
                    <a:pt x="62967" y="16771"/>
                  </a:lnTo>
                  <a:lnTo>
                    <a:pt x="63088" y="16021"/>
                  </a:lnTo>
                  <a:lnTo>
                    <a:pt x="63190" y="15271"/>
                  </a:lnTo>
                  <a:lnTo>
                    <a:pt x="63291" y="14500"/>
                  </a:lnTo>
                  <a:lnTo>
                    <a:pt x="63352" y="13729"/>
                  </a:lnTo>
                  <a:lnTo>
                    <a:pt x="63392" y="12939"/>
                  </a:lnTo>
                  <a:lnTo>
                    <a:pt x="63413" y="12127"/>
                  </a:lnTo>
                  <a:lnTo>
                    <a:pt x="63413" y="11316"/>
                  </a:lnTo>
                  <a:lnTo>
                    <a:pt x="63392" y="10485"/>
                  </a:lnTo>
                  <a:lnTo>
                    <a:pt x="63332" y="9653"/>
                  </a:lnTo>
                  <a:lnTo>
                    <a:pt x="63251" y="8802"/>
                  </a:lnTo>
                  <a:lnTo>
                    <a:pt x="63149" y="7930"/>
                  </a:lnTo>
                  <a:lnTo>
                    <a:pt x="63027" y="7037"/>
                  </a:lnTo>
                  <a:lnTo>
                    <a:pt x="62865" y="6145"/>
                  </a:lnTo>
                  <a:lnTo>
                    <a:pt x="54713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84"/>
            <p:cNvSpPr/>
            <p:nvPr/>
          </p:nvSpPr>
          <p:spPr>
            <a:xfrm>
              <a:off x="5005836" y="1696669"/>
              <a:ext cx="411975" cy="217861"/>
            </a:xfrm>
            <a:custGeom>
              <a:rect b="b" l="l" r="r" t="t"/>
              <a:pathLst>
                <a:path extrusionOk="0" h="14156" w="26769">
                  <a:moveTo>
                    <a:pt x="20" y="0"/>
                  </a:moveTo>
                  <a:lnTo>
                    <a:pt x="0" y="548"/>
                  </a:lnTo>
                  <a:lnTo>
                    <a:pt x="0" y="1116"/>
                  </a:lnTo>
                  <a:lnTo>
                    <a:pt x="20" y="1704"/>
                  </a:lnTo>
                  <a:lnTo>
                    <a:pt x="81" y="2312"/>
                  </a:lnTo>
                  <a:lnTo>
                    <a:pt x="162" y="2921"/>
                  </a:lnTo>
                  <a:lnTo>
                    <a:pt x="264" y="3529"/>
                  </a:lnTo>
                  <a:lnTo>
                    <a:pt x="385" y="4158"/>
                  </a:lnTo>
                  <a:lnTo>
                    <a:pt x="548" y="4786"/>
                  </a:lnTo>
                  <a:lnTo>
                    <a:pt x="730" y="5395"/>
                  </a:lnTo>
                  <a:lnTo>
                    <a:pt x="933" y="6023"/>
                  </a:lnTo>
                  <a:lnTo>
                    <a:pt x="1156" y="6632"/>
                  </a:lnTo>
                  <a:lnTo>
                    <a:pt x="1420" y="7240"/>
                  </a:lnTo>
                  <a:lnTo>
                    <a:pt x="1704" y="7848"/>
                  </a:lnTo>
                  <a:lnTo>
                    <a:pt x="2008" y="8416"/>
                  </a:lnTo>
                  <a:lnTo>
                    <a:pt x="2332" y="8984"/>
                  </a:lnTo>
                  <a:lnTo>
                    <a:pt x="2677" y="9532"/>
                  </a:lnTo>
                  <a:lnTo>
                    <a:pt x="3062" y="10039"/>
                  </a:lnTo>
                  <a:lnTo>
                    <a:pt x="3447" y="10546"/>
                  </a:lnTo>
                  <a:lnTo>
                    <a:pt x="3873" y="11012"/>
                  </a:lnTo>
                  <a:lnTo>
                    <a:pt x="4319" y="11438"/>
                  </a:lnTo>
                  <a:lnTo>
                    <a:pt x="4806" y="11843"/>
                  </a:lnTo>
                  <a:lnTo>
                    <a:pt x="5293" y="12208"/>
                  </a:lnTo>
                  <a:lnTo>
                    <a:pt x="5800" y="12533"/>
                  </a:lnTo>
                  <a:lnTo>
                    <a:pt x="6084" y="12675"/>
                  </a:lnTo>
                  <a:lnTo>
                    <a:pt x="6347" y="12817"/>
                  </a:lnTo>
                  <a:lnTo>
                    <a:pt x="6631" y="12938"/>
                  </a:lnTo>
                  <a:lnTo>
                    <a:pt x="6915" y="13040"/>
                  </a:lnTo>
                  <a:lnTo>
                    <a:pt x="7199" y="13141"/>
                  </a:lnTo>
                  <a:lnTo>
                    <a:pt x="7503" y="13243"/>
                  </a:lnTo>
                  <a:lnTo>
                    <a:pt x="7807" y="13303"/>
                  </a:lnTo>
                  <a:lnTo>
                    <a:pt x="8112" y="13364"/>
                  </a:lnTo>
                  <a:lnTo>
                    <a:pt x="8416" y="13425"/>
                  </a:lnTo>
                  <a:lnTo>
                    <a:pt x="8740" y="13466"/>
                  </a:lnTo>
                  <a:lnTo>
                    <a:pt x="9065" y="13486"/>
                  </a:lnTo>
                  <a:lnTo>
                    <a:pt x="9389" y="13486"/>
                  </a:lnTo>
                  <a:lnTo>
                    <a:pt x="9734" y="13466"/>
                  </a:lnTo>
                  <a:lnTo>
                    <a:pt x="10058" y="13445"/>
                  </a:lnTo>
                  <a:lnTo>
                    <a:pt x="10403" y="13405"/>
                  </a:lnTo>
                  <a:lnTo>
                    <a:pt x="10768" y="13364"/>
                  </a:lnTo>
                  <a:lnTo>
                    <a:pt x="11113" y="13283"/>
                  </a:lnTo>
                  <a:lnTo>
                    <a:pt x="11478" y="13202"/>
                  </a:lnTo>
                  <a:lnTo>
                    <a:pt x="12411" y="12959"/>
                  </a:lnTo>
                  <a:lnTo>
                    <a:pt x="13303" y="12776"/>
                  </a:lnTo>
                  <a:lnTo>
                    <a:pt x="14134" y="12594"/>
                  </a:lnTo>
                  <a:lnTo>
                    <a:pt x="14946" y="12472"/>
                  </a:lnTo>
                  <a:lnTo>
                    <a:pt x="15696" y="12371"/>
                  </a:lnTo>
                  <a:lnTo>
                    <a:pt x="16426" y="12289"/>
                  </a:lnTo>
                  <a:lnTo>
                    <a:pt x="17115" y="12249"/>
                  </a:lnTo>
                  <a:lnTo>
                    <a:pt x="17764" y="12208"/>
                  </a:lnTo>
                  <a:lnTo>
                    <a:pt x="18373" y="12208"/>
                  </a:lnTo>
                  <a:lnTo>
                    <a:pt x="18941" y="12229"/>
                  </a:lnTo>
                  <a:lnTo>
                    <a:pt x="19488" y="12269"/>
                  </a:lnTo>
                  <a:lnTo>
                    <a:pt x="19995" y="12330"/>
                  </a:lnTo>
                  <a:lnTo>
                    <a:pt x="20461" y="12391"/>
                  </a:lnTo>
                  <a:lnTo>
                    <a:pt x="20908" y="12472"/>
                  </a:lnTo>
                  <a:lnTo>
                    <a:pt x="21313" y="12573"/>
                  </a:lnTo>
                  <a:lnTo>
                    <a:pt x="21678" y="12675"/>
                  </a:lnTo>
                  <a:lnTo>
                    <a:pt x="22043" y="12776"/>
                  </a:lnTo>
                  <a:lnTo>
                    <a:pt x="22347" y="12898"/>
                  </a:lnTo>
                  <a:lnTo>
                    <a:pt x="22652" y="13020"/>
                  </a:lnTo>
                  <a:lnTo>
                    <a:pt x="22915" y="13141"/>
                  </a:lnTo>
                  <a:lnTo>
                    <a:pt x="23361" y="13405"/>
                  </a:lnTo>
                  <a:lnTo>
                    <a:pt x="23706" y="13628"/>
                  </a:lnTo>
                  <a:lnTo>
                    <a:pt x="23970" y="13831"/>
                  </a:lnTo>
                  <a:lnTo>
                    <a:pt x="24152" y="14013"/>
                  </a:lnTo>
                  <a:lnTo>
                    <a:pt x="24294" y="14155"/>
                  </a:lnTo>
                  <a:lnTo>
                    <a:pt x="26768" y="11093"/>
                  </a:lnTo>
                  <a:lnTo>
                    <a:pt x="26728" y="11012"/>
                  </a:lnTo>
                  <a:lnTo>
                    <a:pt x="26687" y="10890"/>
                  </a:lnTo>
                  <a:lnTo>
                    <a:pt x="26626" y="10546"/>
                  </a:lnTo>
                  <a:lnTo>
                    <a:pt x="26484" y="9430"/>
                  </a:lnTo>
                  <a:lnTo>
                    <a:pt x="26383" y="8720"/>
                  </a:lnTo>
                  <a:lnTo>
                    <a:pt x="26241" y="7950"/>
                  </a:lnTo>
                  <a:lnTo>
                    <a:pt x="26140" y="7544"/>
                  </a:lnTo>
                  <a:lnTo>
                    <a:pt x="26018" y="7139"/>
                  </a:lnTo>
                  <a:lnTo>
                    <a:pt x="25876" y="6733"/>
                  </a:lnTo>
                  <a:lnTo>
                    <a:pt x="25734" y="6307"/>
                  </a:lnTo>
                  <a:lnTo>
                    <a:pt x="25551" y="5902"/>
                  </a:lnTo>
                  <a:lnTo>
                    <a:pt x="25328" y="5496"/>
                  </a:lnTo>
                  <a:lnTo>
                    <a:pt x="25085" y="5111"/>
                  </a:lnTo>
                  <a:lnTo>
                    <a:pt x="24821" y="4725"/>
                  </a:lnTo>
                  <a:lnTo>
                    <a:pt x="24517" y="4340"/>
                  </a:lnTo>
                  <a:lnTo>
                    <a:pt x="24173" y="3995"/>
                  </a:lnTo>
                  <a:lnTo>
                    <a:pt x="23808" y="3671"/>
                  </a:lnTo>
                  <a:lnTo>
                    <a:pt x="23382" y="3347"/>
                  </a:lnTo>
                  <a:lnTo>
                    <a:pt x="22936" y="3063"/>
                  </a:lnTo>
                  <a:lnTo>
                    <a:pt x="22692" y="2941"/>
                  </a:lnTo>
                  <a:lnTo>
                    <a:pt x="22429" y="2819"/>
                  </a:lnTo>
                  <a:lnTo>
                    <a:pt x="22165" y="2698"/>
                  </a:lnTo>
                  <a:lnTo>
                    <a:pt x="21881" y="2596"/>
                  </a:lnTo>
                  <a:lnTo>
                    <a:pt x="21597" y="2495"/>
                  </a:lnTo>
                  <a:lnTo>
                    <a:pt x="21273" y="2414"/>
                  </a:lnTo>
                  <a:lnTo>
                    <a:pt x="20968" y="2333"/>
                  </a:lnTo>
                  <a:lnTo>
                    <a:pt x="20644" y="2272"/>
                  </a:lnTo>
                  <a:lnTo>
                    <a:pt x="20299" y="2211"/>
                  </a:lnTo>
                  <a:lnTo>
                    <a:pt x="19934" y="2170"/>
                  </a:lnTo>
                  <a:lnTo>
                    <a:pt x="19569" y="2130"/>
                  </a:lnTo>
                  <a:lnTo>
                    <a:pt x="19184" y="2110"/>
                  </a:lnTo>
                  <a:lnTo>
                    <a:pt x="18373" y="2110"/>
                  </a:lnTo>
                  <a:lnTo>
                    <a:pt x="16710" y="2170"/>
                  </a:lnTo>
                  <a:lnTo>
                    <a:pt x="15148" y="2272"/>
                  </a:lnTo>
                  <a:lnTo>
                    <a:pt x="13668" y="2373"/>
                  </a:lnTo>
                  <a:lnTo>
                    <a:pt x="12249" y="2515"/>
                  </a:lnTo>
                  <a:lnTo>
                    <a:pt x="10890" y="2637"/>
                  </a:lnTo>
                  <a:lnTo>
                    <a:pt x="9612" y="2738"/>
                  </a:lnTo>
                  <a:lnTo>
                    <a:pt x="8396" y="2819"/>
                  </a:lnTo>
                  <a:lnTo>
                    <a:pt x="7828" y="2840"/>
                  </a:lnTo>
                  <a:lnTo>
                    <a:pt x="7260" y="2860"/>
                  </a:lnTo>
                  <a:lnTo>
                    <a:pt x="6692" y="2840"/>
                  </a:lnTo>
                  <a:lnTo>
                    <a:pt x="6165" y="2840"/>
                  </a:lnTo>
                  <a:lnTo>
                    <a:pt x="5638" y="2799"/>
                  </a:lnTo>
                  <a:lnTo>
                    <a:pt x="5131" y="2738"/>
                  </a:lnTo>
                  <a:lnTo>
                    <a:pt x="4644" y="2657"/>
                  </a:lnTo>
                  <a:lnTo>
                    <a:pt x="4157" y="2576"/>
                  </a:lnTo>
                  <a:lnTo>
                    <a:pt x="3691" y="2454"/>
                  </a:lnTo>
                  <a:lnTo>
                    <a:pt x="3224" y="2292"/>
                  </a:lnTo>
                  <a:lnTo>
                    <a:pt x="2778" y="2130"/>
                  </a:lnTo>
                  <a:lnTo>
                    <a:pt x="2352" y="1927"/>
                  </a:lnTo>
                  <a:lnTo>
                    <a:pt x="1947" y="1684"/>
                  </a:lnTo>
                  <a:lnTo>
                    <a:pt x="1521" y="1420"/>
                  </a:lnTo>
                  <a:lnTo>
                    <a:pt x="1136" y="1116"/>
                  </a:lnTo>
                  <a:lnTo>
                    <a:pt x="750" y="791"/>
                  </a:lnTo>
                  <a:lnTo>
                    <a:pt x="385" y="426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84"/>
            <p:cNvSpPr/>
            <p:nvPr/>
          </p:nvSpPr>
          <p:spPr>
            <a:xfrm>
              <a:off x="5005836" y="1696669"/>
              <a:ext cx="411975" cy="217861"/>
            </a:xfrm>
            <a:custGeom>
              <a:rect b="b" l="l" r="r" t="t"/>
              <a:pathLst>
                <a:path extrusionOk="0" fill="none" h="14156" w="26769">
                  <a:moveTo>
                    <a:pt x="26768" y="11093"/>
                  </a:moveTo>
                  <a:lnTo>
                    <a:pt x="26768" y="11093"/>
                  </a:lnTo>
                  <a:lnTo>
                    <a:pt x="26728" y="11012"/>
                  </a:lnTo>
                  <a:lnTo>
                    <a:pt x="26687" y="10890"/>
                  </a:lnTo>
                  <a:lnTo>
                    <a:pt x="26626" y="10546"/>
                  </a:lnTo>
                  <a:lnTo>
                    <a:pt x="26484" y="9430"/>
                  </a:lnTo>
                  <a:lnTo>
                    <a:pt x="26383" y="8720"/>
                  </a:lnTo>
                  <a:lnTo>
                    <a:pt x="26241" y="7950"/>
                  </a:lnTo>
                  <a:lnTo>
                    <a:pt x="26140" y="7544"/>
                  </a:lnTo>
                  <a:lnTo>
                    <a:pt x="26018" y="7139"/>
                  </a:lnTo>
                  <a:lnTo>
                    <a:pt x="25876" y="6733"/>
                  </a:lnTo>
                  <a:lnTo>
                    <a:pt x="25734" y="6307"/>
                  </a:lnTo>
                  <a:lnTo>
                    <a:pt x="25551" y="5902"/>
                  </a:lnTo>
                  <a:lnTo>
                    <a:pt x="25328" y="5496"/>
                  </a:lnTo>
                  <a:lnTo>
                    <a:pt x="25085" y="5111"/>
                  </a:lnTo>
                  <a:lnTo>
                    <a:pt x="24821" y="4725"/>
                  </a:lnTo>
                  <a:lnTo>
                    <a:pt x="24517" y="4340"/>
                  </a:lnTo>
                  <a:lnTo>
                    <a:pt x="24173" y="3995"/>
                  </a:lnTo>
                  <a:lnTo>
                    <a:pt x="23808" y="3671"/>
                  </a:lnTo>
                  <a:lnTo>
                    <a:pt x="23382" y="3347"/>
                  </a:lnTo>
                  <a:lnTo>
                    <a:pt x="22936" y="3063"/>
                  </a:lnTo>
                  <a:lnTo>
                    <a:pt x="22692" y="2941"/>
                  </a:lnTo>
                  <a:lnTo>
                    <a:pt x="22429" y="2819"/>
                  </a:lnTo>
                  <a:lnTo>
                    <a:pt x="22165" y="2698"/>
                  </a:lnTo>
                  <a:lnTo>
                    <a:pt x="21881" y="2596"/>
                  </a:lnTo>
                  <a:lnTo>
                    <a:pt x="21597" y="2495"/>
                  </a:lnTo>
                  <a:lnTo>
                    <a:pt x="21273" y="2414"/>
                  </a:lnTo>
                  <a:lnTo>
                    <a:pt x="20968" y="2333"/>
                  </a:lnTo>
                  <a:lnTo>
                    <a:pt x="20644" y="2272"/>
                  </a:lnTo>
                  <a:lnTo>
                    <a:pt x="20299" y="2211"/>
                  </a:lnTo>
                  <a:lnTo>
                    <a:pt x="19934" y="2170"/>
                  </a:lnTo>
                  <a:lnTo>
                    <a:pt x="19569" y="2130"/>
                  </a:lnTo>
                  <a:lnTo>
                    <a:pt x="19184" y="2110"/>
                  </a:lnTo>
                  <a:lnTo>
                    <a:pt x="18778" y="2110"/>
                  </a:lnTo>
                  <a:lnTo>
                    <a:pt x="18373" y="2110"/>
                  </a:lnTo>
                  <a:lnTo>
                    <a:pt x="18373" y="2110"/>
                  </a:lnTo>
                  <a:lnTo>
                    <a:pt x="16710" y="2170"/>
                  </a:lnTo>
                  <a:lnTo>
                    <a:pt x="15148" y="2272"/>
                  </a:lnTo>
                  <a:lnTo>
                    <a:pt x="13668" y="2373"/>
                  </a:lnTo>
                  <a:lnTo>
                    <a:pt x="12249" y="2515"/>
                  </a:lnTo>
                  <a:lnTo>
                    <a:pt x="10890" y="2637"/>
                  </a:lnTo>
                  <a:lnTo>
                    <a:pt x="9612" y="2738"/>
                  </a:lnTo>
                  <a:lnTo>
                    <a:pt x="8396" y="2819"/>
                  </a:lnTo>
                  <a:lnTo>
                    <a:pt x="7828" y="2840"/>
                  </a:lnTo>
                  <a:lnTo>
                    <a:pt x="7260" y="2860"/>
                  </a:lnTo>
                  <a:lnTo>
                    <a:pt x="6692" y="2840"/>
                  </a:lnTo>
                  <a:lnTo>
                    <a:pt x="6165" y="2840"/>
                  </a:lnTo>
                  <a:lnTo>
                    <a:pt x="5638" y="2799"/>
                  </a:lnTo>
                  <a:lnTo>
                    <a:pt x="5131" y="2738"/>
                  </a:lnTo>
                  <a:lnTo>
                    <a:pt x="4644" y="2657"/>
                  </a:lnTo>
                  <a:lnTo>
                    <a:pt x="4157" y="2576"/>
                  </a:lnTo>
                  <a:lnTo>
                    <a:pt x="3691" y="2454"/>
                  </a:lnTo>
                  <a:lnTo>
                    <a:pt x="3224" y="2292"/>
                  </a:lnTo>
                  <a:lnTo>
                    <a:pt x="2778" y="2130"/>
                  </a:lnTo>
                  <a:lnTo>
                    <a:pt x="2352" y="1927"/>
                  </a:lnTo>
                  <a:lnTo>
                    <a:pt x="1947" y="1684"/>
                  </a:lnTo>
                  <a:lnTo>
                    <a:pt x="1521" y="1420"/>
                  </a:lnTo>
                  <a:lnTo>
                    <a:pt x="1136" y="1116"/>
                  </a:lnTo>
                  <a:lnTo>
                    <a:pt x="750" y="791"/>
                  </a:lnTo>
                  <a:lnTo>
                    <a:pt x="385" y="42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548"/>
                  </a:lnTo>
                  <a:lnTo>
                    <a:pt x="0" y="1116"/>
                  </a:lnTo>
                  <a:lnTo>
                    <a:pt x="20" y="1704"/>
                  </a:lnTo>
                  <a:lnTo>
                    <a:pt x="81" y="2312"/>
                  </a:lnTo>
                  <a:lnTo>
                    <a:pt x="162" y="2921"/>
                  </a:lnTo>
                  <a:lnTo>
                    <a:pt x="264" y="3529"/>
                  </a:lnTo>
                  <a:lnTo>
                    <a:pt x="385" y="4158"/>
                  </a:lnTo>
                  <a:lnTo>
                    <a:pt x="548" y="4786"/>
                  </a:lnTo>
                  <a:lnTo>
                    <a:pt x="730" y="5395"/>
                  </a:lnTo>
                  <a:lnTo>
                    <a:pt x="933" y="6023"/>
                  </a:lnTo>
                  <a:lnTo>
                    <a:pt x="1156" y="6632"/>
                  </a:lnTo>
                  <a:lnTo>
                    <a:pt x="1420" y="7240"/>
                  </a:lnTo>
                  <a:lnTo>
                    <a:pt x="1704" y="7848"/>
                  </a:lnTo>
                  <a:lnTo>
                    <a:pt x="2008" y="8416"/>
                  </a:lnTo>
                  <a:lnTo>
                    <a:pt x="2332" y="8984"/>
                  </a:lnTo>
                  <a:lnTo>
                    <a:pt x="2677" y="9532"/>
                  </a:lnTo>
                  <a:lnTo>
                    <a:pt x="3062" y="10039"/>
                  </a:lnTo>
                  <a:lnTo>
                    <a:pt x="3447" y="10546"/>
                  </a:lnTo>
                  <a:lnTo>
                    <a:pt x="3873" y="11012"/>
                  </a:lnTo>
                  <a:lnTo>
                    <a:pt x="4319" y="11438"/>
                  </a:lnTo>
                  <a:lnTo>
                    <a:pt x="4806" y="11843"/>
                  </a:lnTo>
                  <a:lnTo>
                    <a:pt x="5293" y="12208"/>
                  </a:lnTo>
                  <a:lnTo>
                    <a:pt x="5800" y="12533"/>
                  </a:lnTo>
                  <a:lnTo>
                    <a:pt x="6084" y="12675"/>
                  </a:lnTo>
                  <a:lnTo>
                    <a:pt x="6347" y="12817"/>
                  </a:lnTo>
                  <a:lnTo>
                    <a:pt x="6631" y="12938"/>
                  </a:lnTo>
                  <a:lnTo>
                    <a:pt x="6915" y="13040"/>
                  </a:lnTo>
                  <a:lnTo>
                    <a:pt x="7199" y="13141"/>
                  </a:lnTo>
                  <a:lnTo>
                    <a:pt x="7503" y="13243"/>
                  </a:lnTo>
                  <a:lnTo>
                    <a:pt x="7807" y="13303"/>
                  </a:lnTo>
                  <a:lnTo>
                    <a:pt x="8112" y="13364"/>
                  </a:lnTo>
                  <a:lnTo>
                    <a:pt x="8416" y="13425"/>
                  </a:lnTo>
                  <a:lnTo>
                    <a:pt x="8740" y="13466"/>
                  </a:lnTo>
                  <a:lnTo>
                    <a:pt x="9065" y="13486"/>
                  </a:lnTo>
                  <a:lnTo>
                    <a:pt x="9389" y="13486"/>
                  </a:lnTo>
                  <a:lnTo>
                    <a:pt x="9734" y="13466"/>
                  </a:lnTo>
                  <a:lnTo>
                    <a:pt x="10058" y="13445"/>
                  </a:lnTo>
                  <a:lnTo>
                    <a:pt x="10403" y="13405"/>
                  </a:lnTo>
                  <a:lnTo>
                    <a:pt x="10768" y="13364"/>
                  </a:lnTo>
                  <a:lnTo>
                    <a:pt x="11113" y="13283"/>
                  </a:lnTo>
                  <a:lnTo>
                    <a:pt x="11478" y="13202"/>
                  </a:lnTo>
                  <a:lnTo>
                    <a:pt x="11478" y="13202"/>
                  </a:lnTo>
                  <a:lnTo>
                    <a:pt x="12411" y="12959"/>
                  </a:lnTo>
                  <a:lnTo>
                    <a:pt x="13303" y="12776"/>
                  </a:lnTo>
                  <a:lnTo>
                    <a:pt x="14134" y="12594"/>
                  </a:lnTo>
                  <a:lnTo>
                    <a:pt x="14946" y="12472"/>
                  </a:lnTo>
                  <a:lnTo>
                    <a:pt x="15696" y="12371"/>
                  </a:lnTo>
                  <a:lnTo>
                    <a:pt x="16426" y="12289"/>
                  </a:lnTo>
                  <a:lnTo>
                    <a:pt x="17115" y="12249"/>
                  </a:lnTo>
                  <a:lnTo>
                    <a:pt x="17764" y="12208"/>
                  </a:lnTo>
                  <a:lnTo>
                    <a:pt x="18373" y="12208"/>
                  </a:lnTo>
                  <a:lnTo>
                    <a:pt x="18941" y="12229"/>
                  </a:lnTo>
                  <a:lnTo>
                    <a:pt x="19488" y="12269"/>
                  </a:lnTo>
                  <a:lnTo>
                    <a:pt x="19995" y="12330"/>
                  </a:lnTo>
                  <a:lnTo>
                    <a:pt x="20461" y="12391"/>
                  </a:lnTo>
                  <a:lnTo>
                    <a:pt x="20908" y="12472"/>
                  </a:lnTo>
                  <a:lnTo>
                    <a:pt x="21313" y="12573"/>
                  </a:lnTo>
                  <a:lnTo>
                    <a:pt x="21678" y="12675"/>
                  </a:lnTo>
                  <a:lnTo>
                    <a:pt x="22043" y="12776"/>
                  </a:lnTo>
                  <a:lnTo>
                    <a:pt x="22347" y="12898"/>
                  </a:lnTo>
                  <a:lnTo>
                    <a:pt x="22652" y="13020"/>
                  </a:lnTo>
                  <a:lnTo>
                    <a:pt x="22915" y="13141"/>
                  </a:lnTo>
                  <a:lnTo>
                    <a:pt x="23361" y="13405"/>
                  </a:lnTo>
                  <a:lnTo>
                    <a:pt x="23706" y="13628"/>
                  </a:lnTo>
                  <a:lnTo>
                    <a:pt x="23970" y="13831"/>
                  </a:lnTo>
                  <a:lnTo>
                    <a:pt x="24152" y="14013"/>
                  </a:lnTo>
                  <a:lnTo>
                    <a:pt x="24294" y="141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84"/>
            <p:cNvSpPr/>
            <p:nvPr/>
          </p:nvSpPr>
          <p:spPr>
            <a:xfrm>
              <a:off x="5361622" y="1849599"/>
              <a:ext cx="99558" cy="116733"/>
            </a:xfrm>
            <a:custGeom>
              <a:rect b="b" l="l" r="r" t="t"/>
              <a:pathLst>
                <a:path extrusionOk="0" h="7585" w="6469">
                  <a:moveTo>
                    <a:pt x="3022" y="0"/>
                  </a:moveTo>
                  <a:lnTo>
                    <a:pt x="2799" y="20"/>
                  </a:lnTo>
                  <a:lnTo>
                    <a:pt x="2555" y="41"/>
                  </a:lnTo>
                  <a:lnTo>
                    <a:pt x="2332" y="81"/>
                  </a:lnTo>
                  <a:lnTo>
                    <a:pt x="2089" y="142"/>
                  </a:lnTo>
                  <a:lnTo>
                    <a:pt x="1845" y="223"/>
                  </a:lnTo>
                  <a:lnTo>
                    <a:pt x="1602" y="325"/>
                  </a:lnTo>
                  <a:lnTo>
                    <a:pt x="1359" y="446"/>
                  </a:lnTo>
                  <a:lnTo>
                    <a:pt x="1136" y="588"/>
                  </a:lnTo>
                  <a:lnTo>
                    <a:pt x="913" y="750"/>
                  </a:lnTo>
                  <a:lnTo>
                    <a:pt x="710" y="933"/>
                  </a:lnTo>
                  <a:lnTo>
                    <a:pt x="548" y="1136"/>
                  </a:lnTo>
                  <a:lnTo>
                    <a:pt x="406" y="1359"/>
                  </a:lnTo>
                  <a:lnTo>
                    <a:pt x="284" y="1602"/>
                  </a:lnTo>
                  <a:lnTo>
                    <a:pt x="183" y="1846"/>
                  </a:lnTo>
                  <a:lnTo>
                    <a:pt x="122" y="2089"/>
                  </a:lnTo>
                  <a:lnTo>
                    <a:pt x="61" y="2352"/>
                  </a:lnTo>
                  <a:lnTo>
                    <a:pt x="20" y="2636"/>
                  </a:lnTo>
                  <a:lnTo>
                    <a:pt x="20" y="2920"/>
                  </a:lnTo>
                  <a:lnTo>
                    <a:pt x="0" y="3204"/>
                  </a:lnTo>
                  <a:lnTo>
                    <a:pt x="20" y="3488"/>
                  </a:lnTo>
                  <a:lnTo>
                    <a:pt x="81" y="4056"/>
                  </a:lnTo>
                  <a:lnTo>
                    <a:pt x="183" y="4624"/>
                  </a:lnTo>
                  <a:lnTo>
                    <a:pt x="304" y="5171"/>
                  </a:lnTo>
                  <a:lnTo>
                    <a:pt x="466" y="5699"/>
                  </a:lnTo>
                  <a:lnTo>
                    <a:pt x="629" y="6165"/>
                  </a:lnTo>
                  <a:lnTo>
                    <a:pt x="771" y="6591"/>
                  </a:lnTo>
                  <a:lnTo>
                    <a:pt x="1034" y="7199"/>
                  </a:lnTo>
                  <a:lnTo>
                    <a:pt x="1136" y="7422"/>
                  </a:lnTo>
                  <a:lnTo>
                    <a:pt x="1318" y="7524"/>
                  </a:lnTo>
                  <a:lnTo>
                    <a:pt x="1521" y="7584"/>
                  </a:lnTo>
                  <a:lnTo>
                    <a:pt x="1724" y="7584"/>
                  </a:lnTo>
                  <a:lnTo>
                    <a:pt x="1927" y="7564"/>
                  </a:lnTo>
                  <a:lnTo>
                    <a:pt x="2129" y="7483"/>
                  </a:lnTo>
                  <a:lnTo>
                    <a:pt x="2352" y="7382"/>
                  </a:lnTo>
                  <a:lnTo>
                    <a:pt x="2575" y="7240"/>
                  </a:lnTo>
                  <a:lnTo>
                    <a:pt x="2799" y="7077"/>
                  </a:lnTo>
                  <a:lnTo>
                    <a:pt x="3022" y="6875"/>
                  </a:lnTo>
                  <a:lnTo>
                    <a:pt x="3245" y="6652"/>
                  </a:lnTo>
                  <a:lnTo>
                    <a:pt x="3468" y="6408"/>
                  </a:lnTo>
                  <a:lnTo>
                    <a:pt x="3691" y="6145"/>
                  </a:lnTo>
                  <a:lnTo>
                    <a:pt x="4117" y="5557"/>
                  </a:lnTo>
                  <a:lnTo>
                    <a:pt x="4543" y="4948"/>
                  </a:lnTo>
                  <a:lnTo>
                    <a:pt x="4928" y="4320"/>
                  </a:lnTo>
                  <a:lnTo>
                    <a:pt x="5293" y="3691"/>
                  </a:lnTo>
                  <a:lnTo>
                    <a:pt x="5617" y="3103"/>
                  </a:lnTo>
                  <a:lnTo>
                    <a:pt x="5901" y="2555"/>
                  </a:lnTo>
                  <a:lnTo>
                    <a:pt x="6307" y="1744"/>
                  </a:lnTo>
                  <a:lnTo>
                    <a:pt x="6469" y="1420"/>
                  </a:lnTo>
                  <a:lnTo>
                    <a:pt x="6347" y="1318"/>
                  </a:lnTo>
                  <a:lnTo>
                    <a:pt x="5982" y="1055"/>
                  </a:lnTo>
                  <a:lnTo>
                    <a:pt x="5739" y="892"/>
                  </a:lnTo>
                  <a:lnTo>
                    <a:pt x="5435" y="710"/>
                  </a:lnTo>
                  <a:lnTo>
                    <a:pt x="5110" y="548"/>
                  </a:lnTo>
                  <a:lnTo>
                    <a:pt x="4745" y="365"/>
                  </a:lnTo>
                  <a:lnTo>
                    <a:pt x="4340" y="223"/>
                  </a:lnTo>
                  <a:lnTo>
                    <a:pt x="3934" y="102"/>
                  </a:lnTo>
                  <a:lnTo>
                    <a:pt x="3488" y="41"/>
                  </a:lnTo>
                  <a:lnTo>
                    <a:pt x="3265" y="20"/>
                  </a:lnTo>
                  <a:lnTo>
                    <a:pt x="3022" y="0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84"/>
            <p:cNvSpPr/>
            <p:nvPr/>
          </p:nvSpPr>
          <p:spPr>
            <a:xfrm>
              <a:off x="5333843" y="1835548"/>
              <a:ext cx="409790" cy="366405"/>
            </a:xfrm>
            <a:custGeom>
              <a:rect b="b" l="l" r="r" t="t"/>
              <a:pathLst>
                <a:path extrusionOk="0" h="23808" w="26627">
                  <a:moveTo>
                    <a:pt x="12350" y="1"/>
                  </a:moveTo>
                  <a:lnTo>
                    <a:pt x="11519" y="41"/>
                  </a:lnTo>
                  <a:lnTo>
                    <a:pt x="10687" y="122"/>
                  </a:lnTo>
                  <a:lnTo>
                    <a:pt x="9856" y="244"/>
                  </a:lnTo>
                  <a:lnTo>
                    <a:pt x="9369" y="325"/>
                  </a:lnTo>
                  <a:lnTo>
                    <a:pt x="8923" y="447"/>
                  </a:lnTo>
                  <a:lnTo>
                    <a:pt x="8457" y="589"/>
                  </a:lnTo>
                  <a:lnTo>
                    <a:pt x="8010" y="751"/>
                  </a:lnTo>
                  <a:lnTo>
                    <a:pt x="7585" y="913"/>
                  </a:lnTo>
                  <a:lnTo>
                    <a:pt x="7159" y="1116"/>
                  </a:lnTo>
                  <a:lnTo>
                    <a:pt x="6753" y="1339"/>
                  </a:lnTo>
                  <a:lnTo>
                    <a:pt x="6348" y="1582"/>
                  </a:lnTo>
                  <a:lnTo>
                    <a:pt x="5942" y="1826"/>
                  </a:lnTo>
                  <a:lnTo>
                    <a:pt x="5557" y="2110"/>
                  </a:lnTo>
                  <a:lnTo>
                    <a:pt x="5192" y="2394"/>
                  </a:lnTo>
                  <a:lnTo>
                    <a:pt x="4827" y="2698"/>
                  </a:lnTo>
                  <a:lnTo>
                    <a:pt x="4482" y="3022"/>
                  </a:lnTo>
                  <a:lnTo>
                    <a:pt x="4137" y="3367"/>
                  </a:lnTo>
                  <a:lnTo>
                    <a:pt x="3813" y="3712"/>
                  </a:lnTo>
                  <a:lnTo>
                    <a:pt x="3508" y="4077"/>
                  </a:lnTo>
                  <a:lnTo>
                    <a:pt x="3204" y="4442"/>
                  </a:lnTo>
                  <a:lnTo>
                    <a:pt x="2900" y="4827"/>
                  </a:lnTo>
                  <a:lnTo>
                    <a:pt x="2616" y="5233"/>
                  </a:lnTo>
                  <a:lnTo>
                    <a:pt x="2353" y="5638"/>
                  </a:lnTo>
                  <a:lnTo>
                    <a:pt x="2109" y="6064"/>
                  </a:lnTo>
                  <a:lnTo>
                    <a:pt x="1866" y="6490"/>
                  </a:lnTo>
                  <a:lnTo>
                    <a:pt x="1643" y="6916"/>
                  </a:lnTo>
                  <a:lnTo>
                    <a:pt x="1420" y="7362"/>
                  </a:lnTo>
                  <a:lnTo>
                    <a:pt x="1237" y="7808"/>
                  </a:lnTo>
                  <a:lnTo>
                    <a:pt x="1034" y="8274"/>
                  </a:lnTo>
                  <a:lnTo>
                    <a:pt x="872" y="8741"/>
                  </a:lnTo>
                  <a:lnTo>
                    <a:pt x="710" y="9207"/>
                  </a:lnTo>
                  <a:lnTo>
                    <a:pt x="568" y="9674"/>
                  </a:lnTo>
                  <a:lnTo>
                    <a:pt x="446" y="10160"/>
                  </a:lnTo>
                  <a:lnTo>
                    <a:pt x="345" y="10647"/>
                  </a:lnTo>
                  <a:lnTo>
                    <a:pt x="244" y="11113"/>
                  </a:lnTo>
                  <a:lnTo>
                    <a:pt x="162" y="11600"/>
                  </a:lnTo>
                  <a:lnTo>
                    <a:pt x="102" y="12087"/>
                  </a:lnTo>
                  <a:lnTo>
                    <a:pt x="61" y="12573"/>
                  </a:lnTo>
                  <a:lnTo>
                    <a:pt x="20" y="13060"/>
                  </a:lnTo>
                  <a:lnTo>
                    <a:pt x="0" y="13547"/>
                  </a:lnTo>
                  <a:lnTo>
                    <a:pt x="20" y="14034"/>
                  </a:lnTo>
                  <a:lnTo>
                    <a:pt x="20" y="14520"/>
                  </a:lnTo>
                  <a:lnTo>
                    <a:pt x="61" y="14987"/>
                  </a:lnTo>
                  <a:lnTo>
                    <a:pt x="122" y="15473"/>
                  </a:lnTo>
                  <a:lnTo>
                    <a:pt x="183" y="15940"/>
                  </a:lnTo>
                  <a:lnTo>
                    <a:pt x="284" y="16406"/>
                  </a:lnTo>
                  <a:lnTo>
                    <a:pt x="386" y="16852"/>
                  </a:lnTo>
                  <a:lnTo>
                    <a:pt x="507" y="17319"/>
                  </a:lnTo>
                  <a:lnTo>
                    <a:pt x="669" y="17765"/>
                  </a:lnTo>
                  <a:lnTo>
                    <a:pt x="832" y="18191"/>
                  </a:lnTo>
                  <a:lnTo>
                    <a:pt x="1014" y="18637"/>
                  </a:lnTo>
                  <a:lnTo>
                    <a:pt x="1217" y="19042"/>
                  </a:lnTo>
                  <a:lnTo>
                    <a:pt x="1440" y="19468"/>
                  </a:lnTo>
                  <a:lnTo>
                    <a:pt x="1683" y="19854"/>
                  </a:lnTo>
                  <a:lnTo>
                    <a:pt x="1947" y="20259"/>
                  </a:lnTo>
                  <a:lnTo>
                    <a:pt x="2211" y="20624"/>
                  </a:lnTo>
                  <a:lnTo>
                    <a:pt x="2515" y="20989"/>
                  </a:lnTo>
                  <a:lnTo>
                    <a:pt x="2839" y="21354"/>
                  </a:lnTo>
                  <a:lnTo>
                    <a:pt x="3184" y="21679"/>
                  </a:lnTo>
                  <a:lnTo>
                    <a:pt x="3549" y="22003"/>
                  </a:lnTo>
                  <a:lnTo>
                    <a:pt x="3934" y="22307"/>
                  </a:lnTo>
                  <a:lnTo>
                    <a:pt x="4340" y="22612"/>
                  </a:lnTo>
                  <a:lnTo>
                    <a:pt x="4786" y="22895"/>
                  </a:lnTo>
                  <a:lnTo>
                    <a:pt x="5232" y="23139"/>
                  </a:lnTo>
                  <a:lnTo>
                    <a:pt x="5699" y="23382"/>
                  </a:lnTo>
                  <a:lnTo>
                    <a:pt x="6206" y="23605"/>
                  </a:lnTo>
                  <a:lnTo>
                    <a:pt x="6713" y="23808"/>
                  </a:lnTo>
                  <a:lnTo>
                    <a:pt x="7503" y="23666"/>
                  </a:lnTo>
                  <a:lnTo>
                    <a:pt x="8274" y="23484"/>
                  </a:lnTo>
                  <a:lnTo>
                    <a:pt x="9045" y="23301"/>
                  </a:lnTo>
                  <a:lnTo>
                    <a:pt x="9815" y="23078"/>
                  </a:lnTo>
                  <a:lnTo>
                    <a:pt x="10586" y="22835"/>
                  </a:lnTo>
                  <a:lnTo>
                    <a:pt x="11336" y="22571"/>
                  </a:lnTo>
                  <a:lnTo>
                    <a:pt x="12086" y="22287"/>
                  </a:lnTo>
                  <a:lnTo>
                    <a:pt x="12837" y="22003"/>
                  </a:lnTo>
                  <a:lnTo>
                    <a:pt x="13547" y="21699"/>
                  </a:lnTo>
                  <a:lnTo>
                    <a:pt x="14277" y="21395"/>
                  </a:lnTo>
                  <a:lnTo>
                    <a:pt x="14966" y="21070"/>
                  </a:lnTo>
                  <a:lnTo>
                    <a:pt x="15656" y="20746"/>
                  </a:lnTo>
                  <a:lnTo>
                    <a:pt x="16974" y="20097"/>
                  </a:lnTo>
                  <a:lnTo>
                    <a:pt x="18190" y="19428"/>
                  </a:lnTo>
                  <a:lnTo>
                    <a:pt x="19326" y="18799"/>
                  </a:lnTo>
                  <a:lnTo>
                    <a:pt x="20340" y="18170"/>
                  </a:lnTo>
                  <a:lnTo>
                    <a:pt x="21232" y="17623"/>
                  </a:lnTo>
                  <a:lnTo>
                    <a:pt x="22003" y="17116"/>
                  </a:lnTo>
                  <a:lnTo>
                    <a:pt x="23078" y="16406"/>
                  </a:lnTo>
                  <a:lnTo>
                    <a:pt x="23443" y="16122"/>
                  </a:lnTo>
                  <a:lnTo>
                    <a:pt x="23625" y="16041"/>
                  </a:lnTo>
                  <a:lnTo>
                    <a:pt x="23808" y="15940"/>
                  </a:lnTo>
                  <a:lnTo>
                    <a:pt x="24051" y="15778"/>
                  </a:lnTo>
                  <a:lnTo>
                    <a:pt x="24355" y="15595"/>
                  </a:lnTo>
                  <a:lnTo>
                    <a:pt x="24659" y="15331"/>
                  </a:lnTo>
                  <a:lnTo>
                    <a:pt x="24984" y="15048"/>
                  </a:lnTo>
                  <a:lnTo>
                    <a:pt x="25329" y="14683"/>
                  </a:lnTo>
                  <a:lnTo>
                    <a:pt x="25491" y="14500"/>
                  </a:lnTo>
                  <a:lnTo>
                    <a:pt x="25653" y="14277"/>
                  </a:lnTo>
                  <a:lnTo>
                    <a:pt x="25795" y="14054"/>
                  </a:lnTo>
                  <a:lnTo>
                    <a:pt x="25937" y="13811"/>
                  </a:lnTo>
                  <a:lnTo>
                    <a:pt x="26079" y="13567"/>
                  </a:lnTo>
                  <a:lnTo>
                    <a:pt x="26201" y="13283"/>
                  </a:lnTo>
                  <a:lnTo>
                    <a:pt x="26322" y="12999"/>
                  </a:lnTo>
                  <a:lnTo>
                    <a:pt x="26403" y="12695"/>
                  </a:lnTo>
                  <a:lnTo>
                    <a:pt x="26484" y="12391"/>
                  </a:lnTo>
                  <a:lnTo>
                    <a:pt x="26566" y="12046"/>
                  </a:lnTo>
                  <a:lnTo>
                    <a:pt x="26606" y="11702"/>
                  </a:lnTo>
                  <a:lnTo>
                    <a:pt x="26626" y="11336"/>
                  </a:lnTo>
                  <a:lnTo>
                    <a:pt x="26626" y="10951"/>
                  </a:lnTo>
                  <a:lnTo>
                    <a:pt x="26606" y="10546"/>
                  </a:lnTo>
                  <a:lnTo>
                    <a:pt x="26566" y="10140"/>
                  </a:lnTo>
                  <a:lnTo>
                    <a:pt x="26484" y="9694"/>
                  </a:lnTo>
                  <a:lnTo>
                    <a:pt x="26383" y="9248"/>
                  </a:lnTo>
                  <a:lnTo>
                    <a:pt x="26261" y="8802"/>
                  </a:lnTo>
                  <a:lnTo>
                    <a:pt x="26079" y="8335"/>
                  </a:lnTo>
                  <a:lnTo>
                    <a:pt x="25896" y="7869"/>
                  </a:lnTo>
                  <a:lnTo>
                    <a:pt x="25653" y="7402"/>
                  </a:lnTo>
                  <a:lnTo>
                    <a:pt x="25389" y="6936"/>
                  </a:lnTo>
                  <a:lnTo>
                    <a:pt x="25105" y="6470"/>
                  </a:lnTo>
                  <a:lnTo>
                    <a:pt x="24781" y="6003"/>
                  </a:lnTo>
                  <a:lnTo>
                    <a:pt x="24436" y="5557"/>
                  </a:lnTo>
                  <a:lnTo>
                    <a:pt x="24051" y="5091"/>
                  </a:lnTo>
                  <a:lnTo>
                    <a:pt x="23666" y="4644"/>
                  </a:lnTo>
                  <a:lnTo>
                    <a:pt x="23220" y="4219"/>
                  </a:lnTo>
                  <a:lnTo>
                    <a:pt x="22773" y="3793"/>
                  </a:lnTo>
                  <a:lnTo>
                    <a:pt x="22287" y="3387"/>
                  </a:lnTo>
                  <a:lnTo>
                    <a:pt x="21780" y="2982"/>
                  </a:lnTo>
                  <a:lnTo>
                    <a:pt x="21252" y="2617"/>
                  </a:lnTo>
                  <a:lnTo>
                    <a:pt x="20685" y="2252"/>
                  </a:lnTo>
                  <a:lnTo>
                    <a:pt x="20117" y="1907"/>
                  </a:lnTo>
                  <a:lnTo>
                    <a:pt x="19509" y="1603"/>
                  </a:lnTo>
                  <a:lnTo>
                    <a:pt x="18880" y="1298"/>
                  </a:lnTo>
                  <a:lnTo>
                    <a:pt x="18231" y="1035"/>
                  </a:lnTo>
                  <a:lnTo>
                    <a:pt x="17562" y="791"/>
                  </a:lnTo>
                  <a:lnTo>
                    <a:pt x="16872" y="568"/>
                  </a:lnTo>
                  <a:lnTo>
                    <a:pt x="16162" y="386"/>
                  </a:lnTo>
                  <a:lnTo>
                    <a:pt x="15432" y="244"/>
                  </a:lnTo>
                  <a:lnTo>
                    <a:pt x="14702" y="122"/>
                  </a:lnTo>
                  <a:lnTo>
                    <a:pt x="13932" y="41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84"/>
            <p:cNvSpPr/>
            <p:nvPr/>
          </p:nvSpPr>
          <p:spPr>
            <a:xfrm>
              <a:off x="5357251" y="2030924"/>
              <a:ext cx="358910" cy="336441"/>
            </a:xfrm>
            <a:custGeom>
              <a:rect b="b" l="l" r="r" t="t"/>
              <a:pathLst>
                <a:path extrusionOk="0" h="21861" w="23321">
                  <a:moveTo>
                    <a:pt x="6145" y="0"/>
                  </a:moveTo>
                  <a:lnTo>
                    <a:pt x="5942" y="20"/>
                  </a:lnTo>
                  <a:lnTo>
                    <a:pt x="5759" y="61"/>
                  </a:lnTo>
                  <a:lnTo>
                    <a:pt x="5557" y="102"/>
                  </a:lnTo>
                  <a:lnTo>
                    <a:pt x="5394" y="183"/>
                  </a:lnTo>
                  <a:lnTo>
                    <a:pt x="5212" y="304"/>
                  </a:lnTo>
                  <a:lnTo>
                    <a:pt x="5070" y="426"/>
                  </a:lnTo>
                  <a:lnTo>
                    <a:pt x="4928" y="588"/>
                  </a:lnTo>
                  <a:lnTo>
                    <a:pt x="4806" y="771"/>
                  </a:lnTo>
                  <a:lnTo>
                    <a:pt x="4685" y="974"/>
                  </a:lnTo>
                  <a:lnTo>
                    <a:pt x="4603" y="1197"/>
                  </a:lnTo>
                  <a:lnTo>
                    <a:pt x="4522" y="1420"/>
                  </a:lnTo>
                  <a:lnTo>
                    <a:pt x="4461" y="1643"/>
                  </a:lnTo>
                  <a:lnTo>
                    <a:pt x="4421" y="1866"/>
                  </a:lnTo>
                  <a:lnTo>
                    <a:pt x="4380" y="2089"/>
                  </a:lnTo>
                  <a:lnTo>
                    <a:pt x="4380" y="2292"/>
                  </a:lnTo>
                  <a:lnTo>
                    <a:pt x="4360" y="2738"/>
                  </a:lnTo>
                  <a:lnTo>
                    <a:pt x="4401" y="3143"/>
                  </a:lnTo>
                  <a:lnTo>
                    <a:pt x="4482" y="3549"/>
                  </a:lnTo>
                  <a:lnTo>
                    <a:pt x="4563" y="3914"/>
                  </a:lnTo>
                  <a:lnTo>
                    <a:pt x="4685" y="4279"/>
                  </a:lnTo>
                  <a:lnTo>
                    <a:pt x="4806" y="4603"/>
                  </a:lnTo>
                  <a:lnTo>
                    <a:pt x="4948" y="4908"/>
                  </a:lnTo>
                  <a:lnTo>
                    <a:pt x="5070" y="5151"/>
                  </a:lnTo>
                  <a:lnTo>
                    <a:pt x="5192" y="5374"/>
                  </a:lnTo>
                  <a:lnTo>
                    <a:pt x="5394" y="5678"/>
                  </a:lnTo>
                  <a:lnTo>
                    <a:pt x="5475" y="5800"/>
                  </a:lnTo>
                  <a:lnTo>
                    <a:pt x="0" y="12614"/>
                  </a:lnTo>
                  <a:lnTo>
                    <a:pt x="6064" y="21861"/>
                  </a:lnTo>
                  <a:lnTo>
                    <a:pt x="10951" y="14581"/>
                  </a:lnTo>
                  <a:lnTo>
                    <a:pt x="11052" y="14682"/>
                  </a:lnTo>
                  <a:lnTo>
                    <a:pt x="11174" y="14804"/>
                  </a:lnTo>
                  <a:lnTo>
                    <a:pt x="11356" y="14966"/>
                  </a:lnTo>
                  <a:lnTo>
                    <a:pt x="11579" y="15128"/>
                  </a:lnTo>
                  <a:lnTo>
                    <a:pt x="11863" y="15311"/>
                  </a:lnTo>
                  <a:lnTo>
                    <a:pt x="12208" y="15493"/>
                  </a:lnTo>
                  <a:lnTo>
                    <a:pt x="12593" y="15655"/>
                  </a:lnTo>
                  <a:lnTo>
                    <a:pt x="13039" y="15818"/>
                  </a:lnTo>
                  <a:lnTo>
                    <a:pt x="13546" y="15939"/>
                  </a:lnTo>
                  <a:lnTo>
                    <a:pt x="13810" y="16000"/>
                  </a:lnTo>
                  <a:lnTo>
                    <a:pt x="14094" y="16041"/>
                  </a:lnTo>
                  <a:lnTo>
                    <a:pt x="14398" y="16061"/>
                  </a:lnTo>
                  <a:lnTo>
                    <a:pt x="14702" y="16081"/>
                  </a:lnTo>
                  <a:lnTo>
                    <a:pt x="15027" y="16081"/>
                  </a:lnTo>
                  <a:lnTo>
                    <a:pt x="15372" y="16061"/>
                  </a:lnTo>
                  <a:lnTo>
                    <a:pt x="15716" y="16041"/>
                  </a:lnTo>
                  <a:lnTo>
                    <a:pt x="16102" y="16000"/>
                  </a:lnTo>
                  <a:lnTo>
                    <a:pt x="16467" y="15919"/>
                  </a:lnTo>
                  <a:lnTo>
                    <a:pt x="16872" y="15838"/>
                  </a:lnTo>
                  <a:lnTo>
                    <a:pt x="17278" y="15737"/>
                  </a:lnTo>
                  <a:lnTo>
                    <a:pt x="17704" y="15595"/>
                  </a:lnTo>
                  <a:lnTo>
                    <a:pt x="17886" y="15534"/>
                  </a:lnTo>
                  <a:lnTo>
                    <a:pt x="18069" y="15432"/>
                  </a:lnTo>
                  <a:lnTo>
                    <a:pt x="18251" y="15331"/>
                  </a:lnTo>
                  <a:lnTo>
                    <a:pt x="18434" y="15209"/>
                  </a:lnTo>
                  <a:lnTo>
                    <a:pt x="18616" y="15088"/>
                  </a:lnTo>
                  <a:lnTo>
                    <a:pt x="18778" y="14925"/>
                  </a:lnTo>
                  <a:lnTo>
                    <a:pt x="19103" y="14581"/>
                  </a:lnTo>
                  <a:lnTo>
                    <a:pt x="19427" y="14195"/>
                  </a:lnTo>
                  <a:lnTo>
                    <a:pt x="19731" y="13749"/>
                  </a:lnTo>
                  <a:lnTo>
                    <a:pt x="20015" y="13263"/>
                  </a:lnTo>
                  <a:lnTo>
                    <a:pt x="20279" y="12735"/>
                  </a:lnTo>
                  <a:lnTo>
                    <a:pt x="20543" y="12167"/>
                  </a:lnTo>
                  <a:lnTo>
                    <a:pt x="20806" y="11579"/>
                  </a:lnTo>
                  <a:lnTo>
                    <a:pt x="21029" y="10971"/>
                  </a:lnTo>
                  <a:lnTo>
                    <a:pt x="21252" y="10342"/>
                  </a:lnTo>
                  <a:lnTo>
                    <a:pt x="21475" y="9693"/>
                  </a:lnTo>
                  <a:lnTo>
                    <a:pt x="21658" y="9045"/>
                  </a:lnTo>
                  <a:lnTo>
                    <a:pt x="21861" y="8396"/>
                  </a:lnTo>
                  <a:lnTo>
                    <a:pt x="22023" y="7726"/>
                  </a:lnTo>
                  <a:lnTo>
                    <a:pt x="22347" y="6429"/>
                  </a:lnTo>
                  <a:lnTo>
                    <a:pt x="22611" y="5171"/>
                  </a:lnTo>
                  <a:lnTo>
                    <a:pt x="22834" y="3995"/>
                  </a:lnTo>
                  <a:lnTo>
                    <a:pt x="23017" y="2961"/>
                  </a:lnTo>
                  <a:lnTo>
                    <a:pt x="23138" y="2089"/>
                  </a:lnTo>
                  <a:lnTo>
                    <a:pt x="23240" y="1440"/>
                  </a:lnTo>
                  <a:lnTo>
                    <a:pt x="23321" y="852"/>
                  </a:lnTo>
                  <a:lnTo>
                    <a:pt x="14621" y="852"/>
                  </a:lnTo>
                  <a:lnTo>
                    <a:pt x="14500" y="1075"/>
                  </a:lnTo>
                  <a:lnTo>
                    <a:pt x="14378" y="1339"/>
                  </a:lnTo>
                  <a:lnTo>
                    <a:pt x="14175" y="1683"/>
                  </a:lnTo>
                  <a:lnTo>
                    <a:pt x="13952" y="2069"/>
                  </a:lnTo>
                  <a:lnTo>
                    <a:pt x="13668" y="2494"/>
                  </a:lnTo>
                  <a:lnTo>
                    <a:pt x="13344" y="2941"/>
                  </a:lnTo>
                  <a:lnTo>
                    <a:pt x="12979" y="3387"/>
                  </a:lnTo>
                  <a:lnTo>
                    <a:pt x="12776" y="3610"/>
                  </a:lnTo>
                  <a:lnTo>
                    <a:pt x="12573" y="3813"/>
                  </a:lnTo>
                  <a:lnTo>
                    <a:pt x="12350" y="4015"/>
                  </a:lnTo>
                  <a:lnTo>
                    <a:pt x="12127" y="4198"/>
                  </a:lnTo>
                  <a:lnTo>
                    <a:pt x="11884" y="4380"/>
                  </a:lnTo>
                  <a:lnTo>
                    <a:pt x="11640" y="4543"/>
                  </a:lnTo>
                  <a:lnTo>
                    <a:pt x="11377" y="4664"/>
                  </a:lnTo>
                  <a:lnTo>
                    <a:pt x="11133" y="4786"/>
                  </a:lnTo>
                  <a:lnTo>
                    <a:pt x="10849" y="4887"/>
                  </a:lnTo>
                  <a:lnTo>
                    <a:pt x="10565" y="4968"/>
                  </a:lnTo>
                  <a:lnTo>
                    <a:pt x="10282" y="5009"/>
                  </a:lnTo>
                  <a:lnTo>
                    <a:pt x="9998" y="5029"/>
                  </a:lnTo>
                  <a:lnTo>
                    <a:pt x="9693" y="5009"/>
                  </a:lnTo>
                  <a:lnTo>
                    <a:pt x="9389" y="4948"/>
                  </a:lnTo>
                  <a:lnTo>
                    <a:pt x="9085" y="4867"/>
                  </a:lnTo>
                  <a:lnTo>
                    <a:pt x="8761" y="4725"/>
                  </a:lnTo>
                  <a:lnTo>
                    <a:pt x="8862" y="4380"/>
                  </a:lnTo>
                  <a:lnTo>
                    <a:pt x="8943" y="4036"/>
                  </a:lnTo>
                  <a:lnTo>
                    <a:pt x="8984" y="3691"/>
                  </a:lnTo>
                  <a:lnTo>
                    <a:pt x="8984" y="3366"/>
                  </a:lnTo>
                  <a:lnTo>
                    <a:pt x="8984" y="3042"/>
                  </a:lnTo>
                  <a:lnTo>
                    <a:pt x="8943" y="2758"/>
                  </a:lnTo>
                  <a:lnTo>
                    <a:pt x="8882" y="2454"/>
                  </a:lnTo>
                  <a:lnTo>
                    <a:pt x="8801" y="2190"/>
                  </a:lnTo>
                  <a:lnTo>
                    <a:pt x="8700" y="1927"/>
                  </a:lnTo>
                  <a:lnTo>
                    <a:pt x="8578" y="1663"/>
                  </a:lnTo>
                  <a:lnTo>
                    <a:pt x="8456" y="1440"/>
                  </a:lnTo>
                  <a:lnTo>
                    <a:pt x="8294" y="1217"/>
                  </a:lnTo>
                  <a:lnTo>
                    <a:pt x="8132" y="1014"/>
                  </a:lnTo>
                  <a:lnTo>
                    <a:pt x="7970" y="832"/>
                  </a:lnTo>
                  <a:lnTo>
                    <a:pt x="7787" y="669"/>
                  </a:lnTo>
                  <a:lnTo>
                    <a:pt x="7584" y="507"/>
                  </a:lnTo>
                  <a:lnTo>
                    <a:pt x="7402" y="385"/>
                  </a:lnTo>
                  <a:lnTo>
                    <a:pt x="7199" y="264"/>
                  </a:lnTo>
                  <a:lnTo>
                    <a:pt x="6976" y="183"/>
                  </a:lnTo>
                  <a:lnTo>
                    <a:pt x="6773" y="102"/>
                  </a:lnTo>
                  <a:lnTo>
                    <a:pt x="6570" y="41"/>
                  </a:lnTo>
                  <a:lnTo>
                    <a:pt x="6347" y="20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84"/>
            <p:cNvSpPr/>
            <p:nvPr/>
          </p:nvSpPr>
          <p:spPr>
            <a:xfrm>
              <a:off x="5540762" y="2142333"/>
              <a:ext cx="166674" cy="149822"/>
            </a:xfrm>
            <a:custGeom>
              <a:rect b="b" l="l" r="r" t="t"/>
              <a:pathLst>
                <a:path extrusionOk="0" h="9735" w="10830">
                  <a:moveTo>
                    <a:pt x="7361" y="1"/>
                  </a:moveTo>
                  <a:lnTo>
                    <a:pt x="5982" y="21"/>
                  </a:lnTo>
                  <a:lnTo>
                    <a:pt x="4624" y="62"/>
                  </a:lnTo>
                  <a:lnTo>
                    <a:pt x="3488" y="82"/>
                  </a:lnTo>
                  <a:lnTo>
                    <a:pt x="2373" y="122"/>
                  </a:lnTo>
                  <a:lnTo>
                    <a:pt x="1987" y="792"/>
                  </a:lnTo>
                  <a:lnTo>
                    <a:pt x="1156" y="2313"/>
                  </a:lnTo>
                  <a:lnTo>
                    <a:pt x="730" y="3164"/>
                  </a:lnTo>
                  <a:lnTo>
                    <a:pt x="345" y="3935"/>
                  </a:lnTo>
                  <a:lnTo>
                    <a:pt x="203" y="4280"/>
                  </a:lnTo>
                  <a:lnTo>
                    <a:pt x="81" y="4563"/>
                  </a:lnTo>
                  <a:lnTo>
                    <a:pt x="20" y="4787"/>
                  </a:lnTo>
                  <a:lnTo>
                    <a:pt x="0" y="4928"/>
                  </a:lnTo>
                  <a:lnTo>
                    <a:pt x="20" y="5111"/>
                  </a:lnTo>
                  <a:lnTo>
                    <a:pt x="61" y="5294"/>
                  </a:lnTo>
                  <a:lnTo>
                    <a:pt x="122" y="5476"/>
                  </a:lnTo>
                  <a:lnTo>
                    <a:pt x="203" y="5659"/>
                  </a:lnTo>
                  <a:lnTo>
                    <a:pt x="304" y="5861"/>
                  </a:lnTo>
                  <a:lnTo>
                    <a:pt x="426" y="6064"/>
                  </a:lnTo>
                  <a:lnTo>
                    <a:pt x="690" y="6470"/>
                  </a:lnTo>
                  <a:lnTo>
                    <a:pt x="1014" y="6896"/>
                  </a:lnTo>
                  <a:lnTo>
                    <a:pt x="1379" y="7301"/>
                  </a:lnTo>
                  <a:lnTo>
                    <a:pt x="1785" y="7707"/>
                  </a:lnTo>
                  <a:lnTo>
                    <a:pt x="2211" y="8072"/>
                  </a:lnTo>
                  <a:lnTo>
                    <a:pt x="2677" y="8437"/>
                  </a:lnTo>
                  <a:lnTo>
                    <a:pt x="3164" y="8761"/>
                  </a:lnTo>
                  <a:lnTo>
                    <a:pt x="3650" y="9065"/>
                  </a:lnTo>
                  <a:lnTo>
                    <a:pt x="4137" y="9309"/>
                  </a:lnTo>
                  <a:lnTo>
                    <a:pt x="4624" y="9512"/>
                  </a:lnTo>
                  <a:lnTo>
                    <a:pt x="4867" y="9593"/>
                  </a:lnTo>
                  <a:lnTo>
                    <a:pt x="5090" y="9653"/>
                  </a:lnTo>
                  <a:lnTo>
                    <a:pt x="5313" y="9694"/>
                  </a:lnTo>
                  <a:lnTo>
                    <a:pt x="5536" y="9714"/>
                  </a:lnTo>
                  <a:lnTo>
                    <a:pt x="5759" y="9735"/>
                  </a:lnTo>
                  <a:lnTo>
                    <a:pt x="5962" y="9714"/>
                  </a:lnTo>
                  <a:lnTo>
                    <a:pt x="6347" y="9653"/>
                  </a:lnTo>
                  <a:lnTo>
                    <a:pt x="6733" y="9552"/>
                  </a:lnTo>
                  <a:lnTo>
                    <a:pt x="7077" y="9410"/>
                  </a:lnTo>
                  <a:lnTo>
                    <a:pt x="7422" y="9248"/>
                  </a:lnTo>
                  <a:lnTo>
                    <a:pt x="7747" y="9025"/>
                  </a:lnTo>
                  <a:lnTo>
                    <a:pt x="8051" y="8781"/>
                  </a:lnTo>
                  <a:lnTo>
                    <a:pt x="8355" y="8498"/>
                  </a:lnTo>
                  <a:lnTo>
                    <a:pt x="8639" y="8193"/>
                  </a:lnTo>
                  <a:lnTo>
                    <a:pt x="8903" y="7869"/>
                  </a:lnTo>
                  <a:lnTo>
                    <a:pt x="9146" y="7524"/>
                  </a:lnTo>
                  <a:lnTo>
                    <a:pt x="9369" y="7159"/>
                  </a:lnTo>
                  <a:lnTo>
                    <a:pt x="9592" y="6774"/>
                  </a:lnTo>
                  <a:lnTo>
                    <a:pt x="9775" y="6368"/>
                  </a:lnTo>
                  <a:lnTo>
                    <a:pt x="9957" y="5963"/>
                  </a:lnTo>
                  <a:lnTo>
                    <a:pt x="10140" y="5557"/>
                  </a:lnTo>
                  <a:lnTo>
                    <a:pt x="10282" y="5152"/>
                  </a:lnTo>
                  <a:lnTo>
                    <a:pt x="10403" y="4726"/>
                  </a:lnTo>
                  <a:lnTo>
                    <a:pt x="10525" y="4300"/>
                  </a:lnTo>
                  <a:lnTo>
                    <a:pt x="10606" y="3894"/>
                  </a:lnTo>
                  <a:lnTo>
                    <a:pt x="10687" y="3489"/>
                  </a:lnTo>
                  <a:lnTo>
                    <a:pt x="10748" y="3103"/>
                  </a:lnTo>
                  <a:lnTo>
                    <a:pt x="10788" y="2718"/>
                  </a:lnTo>
                  <a:lnTo>
                    <a:pt x="10809" y="2353"/>
                  </a:lnTo>
                  <a:lnTo>
                    <a:pt x="10829" y="2008"/>
                  </a:lnTo>
                  <a:lnTo>
                    <a:pt x="10809" y="1664"/>
                  </a:lnTo>
                  <a:lnTo>
                    <a:pt x="10768" y="1359"/>
                  </a:lnTo>
                  <a:lnTo>
                    <a:pt x="10728" y="1096"/>
                  </a:lnTo>
                  <a:lnTo>
                    <a:pt x="10647" y="852"/>
                  </a:lnTo>
                  <a:lnTo>
                    <a:pt x="10565" y="629"/>
                  </a:lnTo>
                  <a:lnTo>
                    <a:pt x="10444" y="447"/>
                  </a:lnTo>
                  <a:lnTo>
                    <a:pt x="10322" y="305"/>
                  </a:lnTo>
                  <a:lnTo>
                    <a:pt x="10180" y="204"/>
                  </a:lnTo>
                  <a:lnTo>
                    <a:pt x="10079" y="163"/>
                  </a:lnTo>
                  <a:lnTo>
                    <a:pt x="9957" y="143"/>
                  </a:lnTo>
                  <a:lnTo>
                    <a:pt x="9612" y="82"/>
                  </a:lnTo>
                  <a:lnTo>
                    <a:pt x="9166" y="62"/>
                  </a:lnTo>
                  <a:lnTo>
                    <a:pt x="8619" y="21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84"/>
            <p:cNvSpPr/>
            <p:nvPr/>
          </p:nvSpPr>
          <p:spPr>
            <a:xfrm>
              <a:off x="5495500" y="2078356"/>
              <a:ext cx="102697" cy="82721"/>
            </a:xfrm>
            <a:custGeom>
              <a:rect b="b" l="l" r="r" t="t"/>
              <a:pathLst>
                <a:path extrusionOk="0" h="5375" w="6673">
                  <a:moveTo>
                    <a:pt x="1" y="1"/>
                  </a:moveTo>
                  <a:lnTo>
                    <a:pt x="1" y="528"/>
                  </a:lnTo>
                  <a:lnTo>
                    <a:pt x="5679" y="5374"/>
                  </a:lnTo>
                  <a:lnTo>
                    <a:pt x="6672" y="47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84"/>
            <p:cNvSpPr/>
            <p:nvPr/>
          </p:nvSpPr>
          <p:spPr>
            <a:xfrm>
              <a:off x="5495500" y="2078356"/>
              <a:ext cx="102697" cy="82721"/>
            </a:xfrm>
            <a:custGeom>
              <a:rect b="b" l="l" r="r" t="t"/>
              <a:pathLst>
                <a:path extrusionOk="0" fill="none" h="5375" w="6673">
                  <a:moveTo>
                    <a:pt x="6672" y="4786"/>
                  </a:moveTo>
                  <a:lnTo>
                    <a:pt x="1" y="1"/>
                  </a:lnTo>
                  <a:lnTo>
                    <a:pt x="1" y="528"/>
                  </a:lnTo>
                  <a:lnTo>
                    <a:pt x="5679" y="53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84"/>
            <p:cNvSpPr/>
            <p:nvPr/>
          </p:nvSpPr>
          <p:spPr>
            <a:xfrm>
              <a:off x="5434340" y="2120171"/>
              <a:ext cx="128583" cy="81782"/>
            </a:xfrm>
            <a:custGeom>
              <a:rect b="b" l="l" r="r" t="t"/>
              <a:pathLst>
                <a:path extrusionOk="0" h="5314" w="8355">
                  <a:moveTo>
                    <a:pt x="466" y="1"/>
                  </a:moveTo>
                  <a:lnTo>
                    <a:pt x="0" y="569"/>
                  </a:lnTo>
                  <a:lnTo>
                    <a:pt x="7848" y="5314"/>
                  </a:lnTo>
                  <a:lnTo>
                    <a:pt x="8355" y="4625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84"/>
            <p:cNvSpPr/>
            <p:nvPr/>
          </p:nvSpPr>
          <p:spPr>
            <a:xfrm>
              <a:off x="5434340" y="2120171"/>
              <a:ext cx="128583" cy="81782"/>
            </a:xfrm>
            <a:custGeom>
              <a:rect b="b" l="l" r="r" t="t"/>
              <a:pathLst>
                <a:path extrusionOk="0" fill="none" h="5314" w="8355">
                  <a:moveTo>
                    <a:pt x="7848" y="5314"/>
                  </a:moveTo>
                  <a:lnTo>
                    <a:pt x="0" y="569"/>
                  </a:lnTo>
                  <a:lnTo>
                    <a:pt x="466" y="1"/>
                  </a:lnTo>
                  <a:lnTo>
                    <a:pt x="8355" y="46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84"/>
            <p:cNvSpPr/>
            <p:nvPr/>
          </p:nvSpPr>
          <p:spPr>
            <a:xfrm>
              <a:off x="5257693" y="2351744"/>
              <a:ext cx="517458" cy="688502"/>
            </a:xfrm>
            <a:custGeom>
              <a:rect b="b" l="l" r="r" t="t"/>
              <a:pathLst>
                <a:path extrusionOk="0" h="44737" w="33623">
                  <a:moveTo>
                    <a:pt x="4421" y="1"/>
                  </a:moveTo>
                  <a:lnTo>
                    <a:pt x="4157" y="21"/>
                  </a:lnTo>
                  <a:lnTo>
                    <a:pt x="3914" y="41"/>
                  </a:lnTo>
                  <a:lnTo>
                    <a:pt x="3650" y="82"/>
                  </a:lnTo>
                  <a:lnTo>
                    <a:pt x="3143" y="204"/>
                  </a:lnTo>
                  <a:lnTo>
                    <a:pt x="2697" y="366"/>
                  </a:lnTo>
                  <a:lnTo>
                    <a:pt x="2271" y="548"/>
                  </a:lnTo>
                  <a:lnTo>
                    <a:pt x="2089" y="650"/>
                  </a:lnTo>
                  <a:lnTo>
                    <a:pt x="1906" y="771"/>
                  </a:lnTo>
                  <a:lnTo>
                    <a:pt x="1562" y="1035"/>
                  </a:lnTo>
                  <a:lnTo>
                    <a:pt x="1257" y="1319"/>
                  </a:lnTo>
                  <a:lnTo>
                    <a:pt x="994" y="1623"/>
                  </a:lnTo>
                  <a:lnTo>
                    <a:pt x="771" y="1968"/>
                  </a:lnTo>
                  <a:lnTo>
                    <a:pt x="568" y="2333"/>
                  </a:lnTo>
                  <a:lnTo>
                    <a:pt x="406" y="2738"/>
                  </a:lnTo>
                  <a:lnTo>
                    <a:pt x="264" y="3144"/>
                  </a:lnTo>
                  <a:lnTo>
                    <a:pt x="162" y="3590"/>
                  </a:lnTo>
                  <a:lnTo>
                    <a:pt x="81" y="4036"/>
                  </a:lnTo>
                  <a:lnTo>
                    <a:pt x="41" y="4523"/>
                  </a:lnTo>
                  <a:lnTo>
                    <a:pt x="0" y="5010"/>
                  </a:lnTo>
                  <a:lnTo>
                    <a:pt x="0" y="5537"/>
                  </a:lnTo>
                  <a:lnTo>
                    <a:pt x="20" y="6064"/>
                  </a:lnTo>
                  <a:lnTo>
                    <a:pt x="61" y="6591"/>
                  </a:lnTo>
                  <a:lnTo>
                    <a:pt x="122" y="7139"/>
                  </a:lnTo>
                  <a:lnTo>
                    <a:pt x="183" y="7707"/>
                  </a:lnTo>
                  <a:lnTo>
                    <a:pt x="284" y="8275"/>
                  </a:lnTo>
                  <a:lnTo>
                    <a:pt x="385" y="8842"/>
                  </a:lnTo>
                  <a:lnTo>
                    <a:pt x="629" y="10019"/>
                  </a:lnTo>
                  <a:lnTo>
                    <a:pt x="933" y="11195"/>
                  </a:lnTo>
                  <a:lnTo>
                    <a:pt x="1257" y="12371"/>
                  </a:lnTo>
                  <a:lnTo>
                    <a:pt x="1582" y="13527"/>
                  </a:lnTo>
                  <a:lnTo>
                    <a:pt x="1947" y="14662"/>
                  </a:lnTo>
                  <a:lnTo>
                    <a:pt x="2271" y="15656"/>
                  </a:lnTo>
                  <a:lnTo>
                    <a:pt x="2616" y="16650"/>
                  </a:lnTo>
                  <a:lnTo>
                    <a:pt x="2981" y="17603"/>
                  </a:lnTo>
                  <a:lnTo>
                    <a:pt x="3366" y="18536"/>
                  </a:lnTo>
                  <a:lnTo>
                    <a:pt x="3772" y="19469"/>
                  </a:lnTo>
                  <a:lnTo>
                    <a:pt x="4198" y="20361"/>
                  </a:lnTo>
                  <a:lnTo>
                    <a:pt x="4644" y="21253"/>
                  </a:lnTo>
                  <a:lnTo>
                    <a:pt x="5090" y="22125"/>
                  </a:lnTo>
                  <a:lnTo>
                    <a:pt x="5557" y="22977"/>
                  </a:lnTo>
                  <a:lnTo>
                    <a:pt x="6043" y="23808"/>
                  </a:lnTo>
                  <a:lnTo>
                    <a:pt x="6550" y="24619"/>
                  </a:lnTo>
                  <a:lnTo>
                    <a:pt x="7057" y="25410"/>
                  </a:lnTo>
                  <a:lnTo>
                    <a:pt x="7584" y="26201"/>
                  </a:lnTo>
                  <a:lnTo>
                    <a:pt x="8112" y="26951"/>
                  </a:lnTo>
                  <a:lnTo>
                    <a:pt x="8659" y="27702"/>
                  </a:lnTo>
                  <a:lnTo>
                    <a:pt x="9227" y="28432"/>
                  </a:lnTo>
                  <a:lnTo>
                    <a:pt x="9775" y="29142"/>
                  </a:lnTo>
                  <a:lnTo>
                    <a:pt x="10363" y="29831"/>
                  </a:lnTo>
                  <a:lnTo>
                    <a:pt x="10930" y="30500"/>
                  </a:lnTo>
                  <a:lnTo>
                    <a:pt x="11519" y="31149"/>
                  </a:lnTo>
                  <a:lnTo>
                    <a:pt x="12107" y="31798"/>
                  </a:lnTo>
                  <a:lnTo>
                    <a:pt x="12695" y="32427"/>
                  </a:lnTo>
                  <a:lnTo>
                    <a:pt x="13283" y="33035"/>
                  </a:lnTo>
                  <a:lnTo>
                    <a:pt x="13891" y="33623"/>
                  </a:lnTo>
                  <a:lnTo>
                    <a:pt x="14500" y="34191"/>
                  </a:lnTo>
                  <a:lnTo>
                    <a:pt x="15088" y="34759"/>
                  </a:lnTo>
                  <a:lnTo>
                    <a:pt x="16304" y="35813"/>
                  </a:lnTo>
                  <a:lnTo>
                    <a:pt x="17501" y="36807"/>
                  </a:lnTo>
                  <a:lnTo>
                    <a:pt x="18677" y="37760"/>
                  </a:lnTo>
                  <a:lnTo>
                    <a:pt x="19833" y="38632"/>
                  </a:lnTo>
                  <a:lnTo>
                    <a:pt x="20989" y="39443"/>
                  </a:lnTo>
                  <a:lnTo>
                    <a:pt x="22084" y="40194"/>
                  </a:lnTo>
                  <a:lnTo>
                    <a:pt x="23159" y="40883"/>
                  </a:lnTo>
                  <a:lnTo>
                    <a:pt x="24173" y="41512"/>
                  </a:lnTo>
                  <a:lnTo>
                    <a:pt x="25126" y="42080"/>
                  </a:lnTo>
                  <a:lnTo>
                    <a:pt x="26038" y="42607"/>
                  </a:lnTo>
                  <a:lnTo>
                    <a:pt x="26870" y="43053"/>
                  </a:lnTo>
                  <a:lnTo>
                    <a:pt x="27640" y="43458"/>
                  </a:lnTo>
                  <a:lnTo>
                    <a:pt x="28330" y="43803"/>
                  </a:lnTo>
                  <a:lnTo>
                    <a:pt x="29425" y="44310"/>
                  </a:lnTo>
                  <a:lnTo>
                    <a:pt x="30135" y="44635"/>
                  </a:lnTo>
                  <a:lnTo>
                    <a:pt x="30378" y="44736"/>
                  </a:lnTo>
                  <a:lnTo>
                    <a:pt x="30621" y="44270"/>
                  </a:lnTo>
                  <a:lnTo>
                    <a:pt x="31331" y="42992"/>
                  </a:lnTo>
                  <a:lnTo>
                    <a:pt x="31797" y="42080"/>
                  </a:lnTo>
                  <a:lnTo>
                    <a:pt x="32365" y="40984"/>
                  </a:lnTo>
                  <a:lnTo>
                    <a:pt x="32974" y="39747"/>
                  </a:lnTo>
                  <a:lnTo>
                    <a:pt x="33623" y="38348"/>
                  </a:lnTo>
                  <a:lnTo>
                    <a:pt x="32751" y="37922"/>
                  </a:lnTo>
                  <a:lnTo>
                    <a:pt x="31879" y="37456"/>
                  </a:lnTo>
                  <a:lnTo>
                    <a:pt x="31047" y="36969"/>
                  </a:lnTo>
                  <a:lnTo>
                    <a:pt x="30236" y="36483"/>
                  </a:lnTo>
                  <a:lnTo>
                    <a:pt x="29445" y="35976"/>
                  </a:lnTo>
                  <a:lnTo>
                    <a:pt x="28675" y="35448"/>
                  </a:lnTo>
                  <a:lnTo>
                    <a:pt x="27924" y="34921"/>
                  </a:lnTo>
                  <a:lnTo>
                    <a:pt x="27214" y="34374"/>
                  </a:lnTo>
                  <a:lnTo>
                    <a:pt x="26505" y="33806"/>
                  </a:lnTo>
                  <a:lnTo>
                    <a:pt x="25815" y="33238"/>
                  </a:lnTo>
                  <a:lnTo>
                    <a:pt x="25166" y="32650"/>
                  </a:lnTo>
                  <a:lnTo>
                    <a:pt x="24517" y="32062"/>
                  </a:lnTo>
                  <a:lnTo>
                    <a:pt x="23909" y="31453"/>
                  </a:lnTo>
                  <a:lnTo>
                    <a:pt x="23301" y="30845"/>
                  </a:lnTo>
                  <a:lnTo>
                    <a:pt x="22733" y="30216"/>
                  </a:lnTo>
                  <a:lnTo>
                    <a:pt x="22165" y="29608"/>
                  </a:lnTo>
                  <a:lnTo>
                    <a:pt x="21638" y="28979"/>
                  </a:lnTo>
                  <a:lnTo>
                    <a:pt x="21110" y="28330"/>
                  </a:lnTo>
                  <a:lnTo>
                    <a:pt x="20604" y="27702"/>
                  </a:lnTo>
                  <a:lnTo>
                    <a:pt x="20117" y="27053"/>
                  </a:lnTo>
                  <a:lnTo>
                    <a:pt x="19650" y="26404"/>
                  </a:lnTo>
                  <a:lnTo>
                    <a:pt x="19204" y="25755"/>
                  </a:lnTo>
                  <a:lnTo>
                    <a:pt x="18778" y="25106"/>
                  </a:lnTo>
                  <a:lnTo>
                    <a:pt x="18353" y="24457"/>
                  </a:lnTo>
                  <a:lnTo>
                    <a:pt x="17947" y="23808"/>
                  </a:lnTo>
                  <a:lnTo>
                    <a:pt x="17562" y="23159"/>
                  </a:lnTo>
                  <a:lnTo>
                    <a:pt x="17197" y="22531"/>
                  </a:lnTo>
                  <a:lnTo>
                    <a:pt x="16852" y="21882"/>
                  </a:lnTo>
                  <a:lnTo>
                    <a:pt x="16203" y="20604"/>
                  </a:lnTo>
                  <a:lnTo>
                    <a:pt x="15595" y="19347"/>
                  </a:lnTo>
                  <a:lnTo>
                    <a:pt x="15047" y="18130"/>
                  </a:lnTo>
                  <a:lnTo>
                    <a:pt x="14560" y="16934"/>
                  </a:lnTo>
                  <a:lnTo>
                    <a:pt x="14135" y="15798"/>
                  </a:lnTo>
                  <a:lnTo>
                    <a:pt x="13729" y="14683"/>
                  </a:lnTo>
                  <a:lnTo>
                    <a:pt x="13384" y="13628"/>
                  </a:lnTo>
                  <a:lnTo>
                    <a:pt x="13100" y="12635"/>
                  </a:lnTo>
                  <a:lnTo>
                    <a:pt x="12837" y="11702"/>
                  </a:lnTo>
                  <a:lnTo>
                    <a:pt x="12614" y="10850"/>
                  </a:lnTo>
                  <a:lnTo>
                    <a:pt x="12431" y="10059"/>
                  </a:lnTo>
                  <a:lnTo>
                    <a:pt x="12269" y="9370"/>
                  </a:lnTo>
                  <a:lnTo>
                    <a:pt x="12046" y="8254"/>
                  </a:lnTo>
                  <a:lnTo>
                    <a:pt x="11944" y="7545"/>
                  </a:lnTo>
                  <a:lnTo>
                    <a:pt x="11904" y="7301"/>
                  </a:lnTo>
                  <a:lnTo>
                    <a:pt x="11782" y="6936"/>
                  </a:lnTo>
                  <a:lnTo>
                    <a:pt x="11620" y="6531"/>
                  </a:lnTo>
                  <a:lnTo>
                    <a:pt x="11397" y="6024"/>
                  </a:lnTo>
                  <a:lnTo>
                    <a:pt x="11113" y="5415"/>
                  </a:lnTo>
                  <a:lnTo>
                    <a:pt x="10768" y="4746"/>
                  </a:lnTo>
                  <a:lnTo>
                    <a:pt x="10342" y="4036"/>
                  </a:lnTo>
                  <a:lnTo>
                    <a:pt x="10119" y="3671"/>
                  </a:lnTo>
                  <a:lnTo>
                    <a:pt x="9856" y="3306"/>
                  </a:lnTo>
                  <a:lnTo>
                    <a:pt x="9592" y="2941"/>
                  </a:lnTo>
                  <a:lnTo>
                    <a:pt x="9328" y="2597"/>
                  </a:lnTo>
                  <a:lnTo>
                    <a:pt x="9024" y="2252"/>
                  </a:lnTo>
                  <a:lnTo>
                    <a:pt x="8700" y="1907"/>
                  </a:lnTo>
                  <a:lnTo>
                    <a:pt x="8375" y="1603"/>
                  </a:lnTo>
                  <a:lnTo>
                    <a:pt x="8031" y="1299"/>
                  </a:lnTo>
                  <a:lnTo>
                    <a:pt x="7666" y="1015"/>
                  </a:lnTo>
                  <a:lnTo>
                    <a:pt x="7280" y="771"/>
                  </a:lnTo>
                  <a:lnTo>
                    <a:pt x="6895" y="548"/>
                  </a:lnTo>
                  <a:lnTo>
                    <a:pt x="6489" y="366"/>
                  </a:lnTo>
                  <a:lnTo>
                    <a:pt x="6043" y="224"/>
                  </a:lnTo>
                  <a:lnTo>
                    <a:pt x="5597" y="102"/>
                  </a:lnTo>
                  <a:lnTo>
                    <a:pt x="5131" y="21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84"/>
            <p:cNvSpPr/>
            <p:nvPr/>
          </p:nvSpPr>
          <p:spPr>
            <a:xfrm>
              <a:off x="5117552" y="2956895"/>
              <a:ext cx="334271" cy="647611"/>
            </a:xfrm>
            <a:custGeom>
              <a:rect b="b" l="l" r="r" t="t"/>
              <a:pathLst>
                <a:path extrusionOk="0" h="42080" w="21720">
                  <a:moveTo>
                    <a:pt x="1" y="1"/>
                  </a:moveTo>
                  <a:lnTo>
                    <a:pt x="143" y="6794"/>
                  </a:lnTo>
                  <a:lnTo>
                    <a:pt x="3509" y="6794"/>
                  </a:lnTo>
                  <a:lnTo>
                    <a:pt x="3671" y="6956"/>
                  </a:lnTo>
                  <a:lnTo>
                    <a:pt x="4138" y="7402"/>
                  </a:lnTo>
                  <a:lnTo>
                    <a:pt x="4868" y="8132"/>
                  </a:lnTo>
                  <a:lnTo>
                    <a:pt x="5821" y="9167"/>
                  </a:lnTo>
                  <a:lnTo>
                    <a:pt x="6369" y="9795"/>
                  </a:lnTo>
                  <a:lnTo>
                    <a:pt x="6977" y="10485"/>
                  </a:lnTo>
                  <a:lnTo>
                    <a:pt x="7606" y="11235"/>
                  </a:lnTo>
                  <a:lnTo>
                    <a:pt x="8275" y="12067"/>
                  </a:lnTo>
                  <a:lnTo>
                    <a:pt x="8964" y="12959"/>
                  </a:lnTo>
                  <a:lnTo>
                    <a:pt x="9674" y="13912"/>
                  </a:lnTo>
                  <a:lnTo>
                    <a:pt x="10424" y="14946"/>
                  </a:lnTo>
                  <a:lnTo>
                    <a:pt x="11175" y="16041"/>
                  </a:lnTo>
                  <a:lnTo>
                    <a:pt x="11945" y="17197"/>
                  </a:lnTo>
                  <a:lnTo>
                    <a:pt x="12716" y="18434"/>
                  </a:lnTo>
                  <a:lnTo>
                    <a:pt x="13507" y="19732"/>
                  </a:lnTo>
                  <a:lnTo>
                    <a:pt x="14277" y="21070"/>
                  </a:lnTo>
                  <a:lnTo>
                    <a:pt x="15048" y="22490"/>
                  </a:lnTo>
                  <a:lnTo>
                    <a:pt x="15798" y="23970"/>
                  </a:lnTo>
                  <a:lnTo>
                    <a:pt x="16549" y="25511"/>
                  </a:lnTo>
                  <a:lnTo>
                    <a:pt x="17258" y="27113"/>
                  </a:lnTo>
                  <a:lnTo>
                    <a:pt x="17603" y="27945"/>
                  </a:lnTo>
                  <a:lnTo>
                    <a:pt x="17948" y="28797"/>
                  </a:lnTo>
                  <a:lnTo>
                    <a:pt x="18292" y="29648"/>
                  </a:lnTo>
                  <a:lnTo>
                    <a:pt x="18617" y="30520"/>
                  </a:lnTo>
                  <a:lnTo>
                    <a:pt x="18941" y="31392"/>
                  </a:lnTo>
                  <a:lnTo>
                    <a:pt x="19246" y="32305"/>
                  </a:lnTo>
                  <a:lnTo>
                    <a:pt x="19550" y="33217"/>
                  </a:lnTo>
                  <a:lnTo>
                    <a:pt x="19834" y="34130"/>
                  </a:lnTo>
                  <a:lnTo>
                    <a:pt x="20118" y="35083"/>
                  </a:lnTo>
                  <a:lnTo>
                    <a:pt x="20381" y="36036"/>
                  </a:lnTo>
                  <a:lnTo>
                    <a:pt x="20645" y="37010"/>
                  </a:lnTo>
                  <a:lnTo>
                    <a:pt x="20888" y="38003"/>
                  </a:lnTo>
                  <a:lnTo>
                    <a:pt x="21132" y="38997"/>
                  </a:lnTo>
                  <a:lnTo>
                    <a:pt x="21334" y="40011"/>
                  </a:lnTo>
                  <a:lnTo>
                    <a:pt x="21537" y="41045"/>
                  </a:lnTo>
                  <a:lnTo>
                    <a:pt x="21720" y="42079"/>
                  </a:lnTo>
                  <a:lnTo>
                    <a:pt x="21639" y="41471"/>
                  </a:lnTo>
                  <a:lnTo>
                    <a:pt x="21456" y="40214"/>
                  </a:lnTo>
                  <a:lnTo>
                    <a:pt x="21152" y="38409"/>
                  </a:lnTo>
                  <a:lnTo>
                    <a:pt x="20726" y="36117"/>
                  </a:lnTo>
                  <a:lnTo>
                    <a:pt x="20462" y="34819"/>
                  </a:lnTo>
                  <a:lnTo>
                    <a:pt x="20178" y="33440"/>
                  </a:lnTo>
                  <a:lnTo>
                    <a:pt x="19854" y="31980"/>
                  </a:lnTo>
                  <a:lnTo>
                    <a:pt x="19509" y="30439"/>
                  </a:lnTo>
                  <a:lnTo>
                    <a:pt x="19124" y="28837"/>
                  </a:lnTo>
                  <a:lnTo>
                    <a:pt x="18698" y="27195"/>
                  </a:lnTo>
                  <a:lnTo>
                    <a:pt x="18252" y="25511"/>
                  </a:lnTo>
                  <a:lnTo>
                    <a:pt x="17745" y="23808"/>
                  </a:lnTo>
                  <a:lnTo>
                    <a:pt x="17218" y="22064"/>
                  </a:lnTo>
                  <a:lnTo>
                    <a:pt x="16650" y="20320"/>
                  </a:lnTo>
                  <a:lnTo>
                    <a:pt x="16042" y="18576"/>
                  </a:lnTo>
                  <a:lnTo>
                    <a:pt x="15393" y="16832"/>
                  </a:lnTo>
                  <a:lnTo>
                    <a:pt x="14703" y="15129"/>
                  </a:lnTo>
                  <a:lnTo>
                    <a:pt x="14338" y="14277"/>
                  </a:lnTo>
                  <a:lnTo>
                    <a:pt x="13973" y="13425"/>
                  </a:lnTo>
                  <a:lnTo>
                    <a:pt x="13588" y="12594"/>
                  </a:lnTo>
                  <a:lnTo>
                    <a:pt x="13202" y="11783"/>
                  </a:lnTo>
                  <a:lnTo>
                    <a:pt x="12797" y="10971"/>
                  </a:lnTo>
                  <a:lnTo>
                    <a:pt x="12391" y="10181"/>
                  </a:lnTo>
                  <a:lnTo>
                    <a:pt x="11965" y="9390"/>
                  </a:lnTo>
                  <a:lnTo>
                    <a:pt x="11519" y="8619"/>
                  </a:lnTo>
                  <a:lnTo>
                    <a:pt x="11073" y="7889"/>
                  </a:lnTo>
                  <a:lnTo>
                    <a:pt x="10627" y="7159"/>
                  </a:lnTo>
                  <a:lnTo>
                    <a:pt x="10161" y="6449"/>
                  </a:lnTo>
                  <a:lnTo>
                    <a:pt x="9674" y="5760"/>
                  </a:lnTo>
                  <a:lnTo>
                    <a:pt x="9187" y="5091"/>
                  </a:lnTo>
                  <a:lnTo>
                    <a:pt x="8680" y="4442"/>
                  </a:lnTo>
                  <a:lnTo>
                    <a:pt x="8173" y="3813"/>
                  </a:lnTo>
                  <a:lnTo>
                    <a:pt x="7646" y="3225"/>
                  </a:lnTo>
                  <a:lnTo>
                    <a:pt x="7099" y="2657"/>
                  </a:lnTo>
                  <a:lnTo>
                    <a:pt x="6551" y="2110"/>
                  </a:lnTo>
                  <a:lnTo>
                    <a:pt x="5983" y="1603"/>
                  </a:lnTo>
                  <a:lnTo>
                    <a:pt x="5415" y="1136"/>
                  </a:lnTo>
                  <a:lnTo>
                    <a:pt x="4827" y="690"/>
                  </a:lnTo>
                  <a:lnTo>
                    <a:pt x="4239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E7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84"/>
            <p:cNvSpPr/>
            <p:nvPr/>
          </p:nvSpPr>
          <p:spPr>
            <a:xfrm>
              <a:off x="5253630" y="2475957"/>
              <a:ext cx="117672" cy="325529"/>
            </a:xfrm>
            <a:custGeom>
              <a:rect b="b" l="l" r="r" t="t"/>
              <a:pathLst>
                <a:path extrusionOk="0" h="21152" w="7646">
                  <a:moveTo>
                    <a:pt x="508" y="1"/>
                  </a:moveTo>
                  <a:lnTo>
                    <a:pt x="406" y="528"/>
                  </a:lnTo>
                  <a:lnTo>
                    <a:pt x="305" y="1035"/>
                  </a:lnTo>
                  <a:lnTo>
                    <a:pt x="224" y="1562"/>
                  </a:lnTo>
                  <a:lnTo>
                    <a:pt x="142" y="2069"/>
                  </a:lnTo>
                  <a:lnTo>
                    <a:pt x="82" y="2576"/>
                  </a:lnTo>
                  <a:lnTo>
                    <a:pt x="41" y="3083"/>
                  </a:lnTo>
                  <a:lnTo>
                    <a:pt x="21" y="3590"/>
                  </a:lnTo>
                  <a:lnTo>
                    <a:pt x="1" y="4097"/>
                  </a:lnTo>
                  <a:lnTo>
                    <a:pt x="1" y="5091"/>
                  </a:lnTo>
                  <a:lnTo>
                    <a:pt x="61" y="6085"/>
                  </a:lnTo>
                  <a:lnTo>
                    <a:pt x="163" y="7038"/>
                  </a:lnTo>
                  <a:lnTo>
                    <a:pt x="284" y="7991"/>
                  </a:lnTo>
                  <a:lnTo>
                    <a:pt x="467" y="8924"/>
                  </a:lnTo>
                  <a:lnTo>
                    <a:pt x="670" y="9816"/>
                  </a:lnTo>
                  <a:lnTo>
                    <a:pt x="893" y="10708"/>
                  </a:lnTo>
                  <a:lnTo>
                    <a:pt x="1156" y="11560"/>
                  </a:lnTo>
                  <a:lnTo>
                    <a:pt x="1420" y="12412"/>
                  </a:lnTo>
                  <a:lnTo>
                    <a:pt x="1724" y="13202"/>
                  </a:lnTo>
                  <a:lnTo>
                    <a:pt x="2028" y="13993"/>
                  </a:lnTo>
                  <a:lnTo>
                    <a:pt x="2353" y="14744"/>
                  </a:lnTo>
                  <a:lnTo>
                    <a:pt x="2677" y="15453"/>
                  </a:lnTo>
                  <a:lnTo>
                    <a:pt x="3022" y="16123"/>
                  </a:lnTo>
                  <a:lnTo>
                    <a:pt x="3347" y="16771"/>
                  </a:lnTo>
                  <a:lnTo>
                    <a:pt x="3671" y="17380"/>
                  </a:lnTo>
                  <a:lnTo>
                    <a:pt x="3995" y="17948"/>
                  </a:lnTo>
                  <a:lnTo>
                    <a:pt x="4320" y="18475"/>
                  </a:lnTo>
                  <a:lnTo>
                    <a:pt x="4908" y="19408"/>
                  </a:lnTo>
                  <a:lnTo>
                    <a:pt x="5415" y="20138"/>
                  </a:lnTo>
                  <a:lnTo>
                    <a:pt x="5800" y="20685"/>
                  </a:lnTo>
                  <a:lnTo>
                    <a:pt x="6145" y="21152"/>
                  </a:lnTo>
                  <a:lnTo>
                    <a:pt x="7646" y="17887"/>
                  </a:lnTo>
                  <a:lnTo>
                    <a:pt x="7362" y="17562"/>
                  </a:lnTo>
                  <a:lnTo>
                    <a:pt x="7058" y="17157"/>
                  </a:lnTo>
                  <a:lnTo>
                    <a:pt x="6632" y="16609"/>
                  </a:lnTo>
                  <a:lnTo>
                    <a:pt x="6145" y="15920"/>
                  </a:lnTo>
                  <a:lnTo>
                    <a:pt x="5598" y="15068"/>
                  </a:lnTo>
                  <a:lnTo>
                    <a:pt x="5009" y="14095"/>
                  </a:lnTo>
                  <a:lnTo>
                    <a:pt x="4685" y="13567"/>
                  </a:lnTo>
                  <a:lnTo>
                    <a:pt x="4381" y="13000"/>
                  </a:lnTo>
                  <a:lnTo>
                    <a:pt x="4056" y="12391"/>
                  </a:lnTo>
                  <a:lnTo>
                    <a:pt x="3752" y="11763"/>
                  </a:lnTo>
                  <a:lnTo>
                    <a:pt x="3428" y="11093"/>
                  </a:lnTo>
                  <a:lnTo>
                    <a:pt x="3123" y="10404"/>
                  </a:lnTo>
                  <a:lnTo>
                    <a:pt x="2819" y="9674"/>
                  </a:lnTo>
                  <a:lnTo>
                    <a:pt x="2515" y="8924"/>
                  </a:lnTo>
                  <a:lnTo>
                    <a:pt x="2231" y="8153"/>
                  </a:lnTo>
                  <a:lnTo>
                    <a:pt x="1968" y="7342"/>
                  </a:lnTo>
                  <a:lnTo>
                    <a:pt x="1704" y="6510"/>
                  </a:lnTo>
                  <a:lnTo>
                    <a:pt x="1461" y="5659"/>
                  </a:lnTo>
                  <a:lnTo>
                    <a:pt x="1258" y="4766"/>
                  </a:lnTo>
                  <a:lnTo>
                    <a:pt x="1055" y="3874"/>
                  </a:lnTo>
                  <a:lnTo>
                    <a:pt x="873" y="2941"/>
                  </a:lnTo>
                  <a:lnTo>
                    <a:pt x="731" y="1988"/>
                  </a:lnTo>
                  <a:lnTo>
                    <a:pt x="609" y="995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E4E7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84"/>
            <p:cNvSpPr/>
            <p:nvPr/>
          </p:nvSpPr>
          <p:spPr>
            <a:xfrm>
              <a:off x="5451807" y="3880372"/>
              <a:ext cx="268725" cy="169167"/>
            </a:xfrm>
            <a:custGeom>
              <a:rect b="b" l="l" r="r" t="t"/>
              <a:pathLst>
                <a:path extrusionOk="0" h="10992" w="17461">
                  <a:moveTo>
                    <a:pt x="609" y="1"/>
                  </a:moveTo>
                  <a:lnTo>
                    <a:pt x="1" y="10749"/>
                  </a:lnTo>
                  <a:lnTo>
                    <a:pt x="2394" y="10789"/>
                  </a:lnTo>
                  <a:lnTo>
                    <a:pt x="7686" y="10911"/>
                  </a:lnTo>
                  <a:lnTo>
                    <a:pt x="10586" y="10951"/>
                  </a:lnTo>
                  <a:lnTo>
                    <a:pt x="13202" y="10992"/>
                  </a:lnTo>
                  <a:lnTo>
                    <a:pt x="15190" y="10992"/>
                  </a:lnTo>
                  <a:lnTo>
                    <a:pt x="15838" y="10972"/>
                  </a:lnTo>
                  <a:lnTo>
                    <a:pt x="16183" y="10951"/>
                  </a:lnTo>
                  <a:lnTo>
                    <a:pt x="16285" y="10911"/>
                  </a:lnTo>
                  <a:lnTo>
                    <a:pt x="16386" y="10891"/>
                  </a:lnTo>
                  <a:lnTo>
                    <a:pt x="16589" y="10769"/>
                  </a:lnTo>
                  <a:lnTo>
                    <a:pt x="16751" y="10607"/>
                  </a:lnTo>
                  <a:lnTo>
                    <a:pt x="16913" y="10424"/>
                  </a:lnTo>
                  <a:lnTo>
                    <a:pt x="17075" y="10201"/>
                  </a:lnTo>
                  <a:lnTo>
                    <a:pt x="17197" y="9937"/>
                  </a:lnTo>
                  <a:lnTo>
                    <a:pt x="17299" y="9674"/>
                  </a:lnTo>
                  <a:lnTo>
                    <a:pt x="17380" y="9390"/>
                  </a:lnTo>
                  <a:lnTo>
                    <a:pt x="17440" y="9106"/>
                  </a:lnTo>
                  <a:lnTo>
                    <a:pt x="17461" y="8822"/>
                  </a:lnTo>
                  <a:lnTo>
                    <a:pt x="17461" y="8538"/>
                  </a:lnTo>
                  <a:lnTo>
                    <a:pt x="17420" y="8275"/>
                  </a:lnTo>
                  <a:lnTo>
                    <a:pt x="17359" y="8031"/>
                  </a:lnTo>
                  <a:lnTo>
                    <a:pt x="17299" y="7910"/>
                  </a:lnTo>
                  <a:lnTo>
                    <a:pt x="17238" y="7808"/>
                  </a:lnTo>
                  <a:lnTo>
                    <a:pt x="17177" y="7707"/>
                  </a:lnTo>
                  <a:lnTo>
                    <a:pt x="17075" y="7605"/>
                  </a:lnTo>
                  <a:lnTo>
                    <a:pt x="16994" y="7524"/>
                  </a:lnTo>
                  <a:lnTo>
                    <a:pt x="16893" y="7463"/>
                  </a:lnTo>
                  <a:lnTo>
                    <a:pt x="16609" y="7321"/>
                  </a:lnTo>
                  <a:lnTo>
                    <a:pt x="16224" y="7139"/>
                  </a:lnTo>
                  <a:lnTo>
                    <a:pt x="15230" y="6733"/>
                  </a:lnTo>
                  <a:lnTo>
                    <a:pt x="14034" y="6267"/>
                  </a:lnTo>
                  <a:lnTo>
                    <a:pt x="12756" y="5780"/>
                  </a:lnTo>
                  <a:lnTo>
                    <a:pt x="10485" y="4989"/>
                  </a:lnTo>
                  <a:lnTo>
                    <a:pt x="9511" y="4645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p8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Cost Drivers</a:t>
            </a:r>
            <a:endParaRPr/>
          </a:p>
        </p:txBody>
      </p:sp>
      <p:grpSp>
        <p:nvGrpSpPr>
          <p:cNvPr id="4435" name="Google Shape;4435;p85"/>
          <p:cNvGrpSpPr/>
          <p:nvPr/>
        </p:nvGrpSpPr>
        <p:grpSpPr>
          <a:xfrm>
            <a:off x="962800" y="3365075"/>
            <a:ext cx="2715900" cy="969600"/>
            <a:chOff x="1496200" y="3365075"/>
            <a:chExt cx="2715900" cy="969600"/>
          </a:xfrm>
        </p:grpSpPr>
        <p:sp>
          <p:nvSpPr>
            <p:cNvPr id="4436" name="Google Shape;4436;p85"/>
            <p:cNvSpPr txBox="1"/>
            <p:nvPr/>
          </p:nvSpPr>
          <p:spPr>
            <a:xfrm>
              <a:off x="1770325" y="3365075"/>
              <a:ext cx="21678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Spraying</a:t>
              </a:r>
              <a:endParaRPr sz="22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  <p:sp>
          <p:nvSpPr>
            <p:cNvPr id="4437" name="Google Shape;4437;p85"/>
            <p:cNvSpPr txBox="1"/>
            <p:nvPr/>
          </p:nvSpPr>
          <p:spPr>
            <a:xfrm>
              <a:off x="1496200" y="3819575"/>
              <a:ext cx="2715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5715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  <a:t>Cost associated with conducting vector controls</a:t>
              </a:r>
              <a:endParaRPr sz="1600">
                <a:solidFill>
                  <a:srgbClr val="443440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pic>
        <p:nvPicPr>
          <p:cNvPr id="4438" name="Google Shape;4438;p85"/>
          <p:cNvPicPr preferRelativeResize="0"/>
          <p:nvPr/>
        </p:nvPicPr>
        <p:blipFill rotWithShape="1">
          <a:blip r:embed="rId3">
            <a:alphaModFix/>
          </a:blip>
          <a:srcRect b="0" l="0" r="22336" t="0"/>
          <a:stretch/>
        </p:blipFill>
        <p:spPr>
          <a:xfrm>
            <a:off x="1495425" y="1689500"/>
            <a:ext cx="1650900" cy="14187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439" name="Google Shape;4439;p85"/>
          <p:cNvGrpSpPr/>
          <p:nvPr/>
        </p:nvGrpSpPr>
        <p:grpSpPr>
          <a:xfrm>
            <a:off x="4265925" y="1689486"/>
            <a:ext cx="4235100" cy="2645189"/>
            <a:chOff x="3961125" y="1689486"/>
            <a:chExt cx="4235100" cy="2645189"/>
          </a:xfrm>
        </p:grpSpPr>
        <p:grpSp>
          <p:nvGrpSpPr>
            <p:cNvPr id="4440" name="Google Shape;4440;p85"/>
            <p:cNvGrpSpPr/>
            <p:nvPr/>
          </p:nvGrpSpPr>
          <p:grpSpPr>
            <a:xfrm>
              <a:off x="3961125" y="3365075"/>
              <a:ext cx="4235100" cy="969600"/>
              <a:chOff x="3427725" y="3365075"/>
              <a:chExt cx="4235100" cy="969600"/>
            </a:xfrm>
          </p:grpSpPr>
          <p:sp>
            <p:nvSpPr>
              <p:cNvPr id="4441" name="Google Shape;4441;p85"/>
              <p:cNvSpPr txBox="1"/>
              <p:nvPr/>
            </p:nvSpPr>
            <p:spPr>
              <a:xfrm>
                <a:off x="3427925" y="3365075"/>
                <a:ext cx="4234800" cy="4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rgbClr val="7F434E"/>
                    </a:solidFill>
                    <a:latin typeface="Chivo Black"/>
                    <a:ea typeface="Chivo Black"/>
                    <a:cs typeface="Chivo Black"/>
                    <a:sym typeface="Chivo Black"/>
                  </a:rPr>
                  <a:t>Healthcare &amp; Productivity</a:t>
                </a:r>
                <a:endParaRPr sz="22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endParaRPr>
              </a:p>
            </p:txBody>
          </p:sp>
          <p:sp>
            <p:nvSpPr>
              <p:cNvPr id="4442" name="Google Shape;4442;p85"/>
              <p:cNvSpPr txBox="1"/>
              <p:nvPr/>
            </p:nvSpPr>
            <p:spPr>
              <a:xfrm>
                <a:off x="3427725" y="3819575"/>
                <a:ext cx="4235100" cy="51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5715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443440"/>
                    </a:solidFill>
                    <a:latin typeface="Catamaran"/>
                    <a:ea typeface="Catamaran"/>
                    <a:cs typeface="Catamaran"/>
                    <a:sym typeface="Catamaran"/>
                  </a:rPr>
                  <a:t>Costs associated with </a:t>
                </a:r>
                <a:br>
                  <a:rPr lang="en" sz="1600">
                    <a:solidFill>
                      <a:srgbClr val="443440"/>
                    </a:solidFill>
                    <a:latin typeface="Catamaran"/>
                    <a:ea typeface="Catamaran"/>
                    <a:cs typeface="Catamaran"/>
                    <a:sym typeface="Catamaran"/>
                  </a:rPr>
                </a:br>
                <a:r>
                  <a:rPr lang="en" sz="1600">
                    <a:solidFill>
                      <a:srgbClr val="443440"/>
                    </a:solidFill>
                    <a:latin typeface="Catamaran"/>
                    <a:ea typeface="Catamaran"/>
                    <a:cs typeface="Catamaran"/>
                    <a:sym typeface="Catamaran"/>
                  </a:rPr>
                  <a:t>medical coverage &amp; productivity losses</a:t>
                </a:r>
                <a:endParaRPr sz="16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pic>
          <p:nvPicPr>
            <p:cNvPr id="4443" name="Google Shape;4443;p85"/>
            <p:cNvPicPr preferRelativeResize="0"/>
            <p:nvPr/>
          </p:nvPicPr>
          <p:blipFill rotWithShape="1">
            <a:blip r:embed="rId4">
              <a:alphaModFix/>
            </a:blip>
            <a:srcRect b="0" l="11209" r="11217" t="0"/>
            <a:stretch/>
          </p:blipFill>
          <p:spPr>
            <a:xfrm>
              <a:off x="5253225" y="1689486"/>
              <a:ext cx="1650900" cy="14187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7" name="Shape 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8" name="Google Shape;4448;p8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Spray Cost Model</a:t>
            </a:r>
            <a:endParaRPr/>
          </a:p>
        </p:txBody>
      </p:sp>
      <p:grpSp>
        <p:nvGrpSpPr>
          <p:cNvPr id="4449" name="Google Shape;4449;p86"/>
          <p:cNvGrpSpPr/>
          <p:nvPr/>
        </p:nvGrpSpPr>
        <p:grpSpPr>
          <a:xfrm>
            <a:off x="724787" y="3365075"/>
            <a:ext cx="1843759" cy="969600"/>
            <a:chOff x="1496200" y="3365075"/>
            <a:chExt cx="2750647" cy="969600"/>
          </a:xfrm>
        </p:grpSpPr>
        <p:sp>
          <p:nvSpPr>
            <p:cNvPr id="4450" name="Google Shape;4450;p86"/>
            <p:cNvSpPr txBox="1"/>
            <p:nvPr/>
          </p:nvSpPr>
          <p:spPr>
            <a:xfrm>
              <a:off x="1633247" y="3365075"/>
              <a:ext cx="26136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Spray Costs</a:t>
              </a:r>
              <a:endParaRPr baseline="-25000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  <p:sp>
          <p:nvSpPr>
            <p:cNvPr id="4451" name="Google Shape;4451;p86"/>
            <p:cNvSpPr txBox="1"/>
            <p:nvPr/>
          </p:nvSpPr>
          <p:spPr>
            <a:xfrm>
              <a:off x="1496200" y="3819575"/>
              <a:ext cx="2715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5715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  <a:t>Cost associated with </a:t>
              </a:r>
              <a:br>
                <a:rPr lang="en" sz="9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</a:br>
              <a:r>
                <a:rPr lang="en" sz="9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  <a:t>conducting vector controls</a:t>
              </a:r>
              <a:endParaRPr sz="900">
                <a:solidFill>
                  <a:srgbClr val="443440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pic>
        <p:nvPicPr>
          <p:cNvPr id="4452" name="Google Shape;4452;p86"/>
          <p:cNvPicPr preferRelativeResize="0"/>
          <p:nvPr/>
        </p:nvPicPr>
        <p:blipFill rotWithShape="1">
          <a:blip r:embed="rId3">
            <a:alphaModFix/>
          </a:blip>
          <a:srcRect b="0" l="0" r="22336" t="0"/>
          <a:stretch/>
        </p:blipFill>
        <p:spPr>
          <a:xfrm>
            <a:off x="605375" y="1525625"/>
            <a:ext cx="2100000" cy="18045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4453" name="Google Shape;4453;p86"/>
          <p:cNvGraphicFramePr/>
          <p:nvPr/>
        </p:nvGraphicFramePr>
        <p:xfrm>
          <a:off x="3092575" y="16100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{8C3B24C7-7B65-445A-960A-E25C198ACF78}</a:tableStyleId>
              </a:tblPr>
              <a:tblGrid>
                <a:gridCol w="954600"/>
                <a:gridCol w="2403050"/>
                <a:gridCol w="2489950"/>
              </a:tblGrid>
              <a:tr h="598025">
                <a:tc>
                  <a:txBody>
                    <a:bodyPr/>
                    <a:lstStyle/>
                    <a:p>
                      <a:pPr indent="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f</a:t>
                      </a:r>
                      <a:endParaRPr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816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Frequency</a:t>
                      </a:r>
                      <a:endParaRPr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816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Number of sprays in a given period</a:t>
                      </a:r>
                      <a:endParaRPr sz="16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8025">
                <a:tc>
                  <a:txBody>
                    <a:bodyPr/>
                    <a:lstStyle/>
                    <a:p>
                      <a:pPr indent="0" lvl="0" marL="1143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A</a:t>
                      </a:r>
                      <a:endParaRPr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Area</a:t>
                      </a:r>
                      <a:endParaRPr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Area covered</a:t>
                      </a:r>
                      <a:endParaRPr sz="16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8025">
                <a:tc>
                  <a:txBody>
                    <a:bodyPr/>
                    <a:lstStyle/>
                    <a:p>
                      <a:pPr indent="0" lvl="0" marL="1143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UC</a:t>
                      </a:r>
                      <a:r>
                        <a:rPr baseline="-25000"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s</a:t>
                      </a:r>
                      <a:endParaRPr baseline="-25000"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Unit Cost</a:t>
                      </a:r>
                      <a:endParaRPr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Cost per spray</a:t>
                      </a:r>
                      <a:endParaRPr sz="16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54" name="Google Shape;4454;p86"/>
          <p:cNvSpPr txBox="1"/>
          <p:nvPr/>
        </p:nvSpPr>
        <p:spPr>
          <a:xfrm>
            <a:off x="4591825" y="3622625"/>
            <a:ext cx="2849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C</a:t>
            </a:r>
            <a:r>
              <a:rPr baseline="-25000"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S </a:t>
            </a:r>
            <a:r>
              <a:rPr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= f  </a:t>
            </a:r>
            <a:r>
              <a:rPr lang="en" sz="19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x </a:t>
            </a:r>
            <a:r>
              <a:rPr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 A </a:t>
            </a:r>
            <a:r>
              <a:rPr lang="en" sz="19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x </a:t>
            </a:r>
            <a:r>
              <a:rPr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UC</a:t>
            </a:r>
            <a:r>
              <a:rPr baseline="-25000"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s</a:t>
            </a:r>
            <a:endParaRPr baseline="-25000" sz="1900">
              <a:solidFill>
                <a:srgbClr val="7F434E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8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9" name="Google Shape;4459;p87"/>
          <p:cNvPicPr preferRelativeResize="0"/>
          <p:nvPr/>
        </p:nvPicPr>
        <p:blipFill rotWithShape="1">
          <a:blip r:embed="rId3">
            <a:alphaModFix/>
          </a:blip>
          <a:srcRect b="0" l="11209" r="11217" t="0"/>
          <a:stretch/>
        </p:blipFill>
        <p:spPr>
          <a:xfrm>
            <a:off x="596650" y="1525623"/>
            <a:ext cx="2100000" cy="18045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60" name="Google Shape;4460;p8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Cost Model</a:t>
            </a:r>
            <a:endParaRPr/>
          </a:p>
        </p:txBody>
      </p:sp>
      <p:graphicFrame>
        <p:nvGraphicFramePr>
          <p:cNvPr id="4461" name="Google Shape;4461;p87"/>
          <p:cNvGraphicFramePr/>
          <p:nvPr/>
        </p:nvGraphicFramePr>
        <p:xfrm>
          <a:off x="3087650" y="12154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{8C3B24C7-7B65-445A-960A-E25C198ACF78}</a:tableStyleId>
              </a:tblPr>
              <a:tblGrid>
                <a:gridCol w="780100"/>
                <a:gridCol w="1852825"/>
                <a:gridCol w="2845175"/>
              </a:tblGrid>
              <a:tr h="197525">
                <a:tc>
                  <a:txBody>
                    <a:bodyPr/>
                    <a:lstStyle/>
                    <a:p>
                      <a:pPr indent="0" lvl="0" marL="1143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N</a:t>
                      </a:r>
                      <a:r>
                        <a:rPr baseline="-25000"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M</a:t>
                      </a:r>
                      <a:endParaRPr baseline="-25000" sz="15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816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NumMos</a:t>
                      </a:r>
                      <a:endParaRPr sz="15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816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Number of mosquitoes trapped</a:t>
                      </a:r>
                      <a:endParaRPr sz="9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525"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T</a:t>
                      </a:r>
                      <a:endParaRPr sz="15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%Trapped</a:t>
                      </a:r>
                      <a:endParaRPr baseline="30000" sz="15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Percentage of mosquitoes trapped</a:t>
                      </a:r>
                      <a:endParaRPr sz="9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525"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N</a:t>
                      </a:r>
                      <a:r>
                        <a:rPr baseline="-25000"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B  </a:t>
                      </a:r>
                      <a:endParaRPr baseline="-25000" sz="15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NumBites</a:t>
                      </a:r>
                      <a:endParaRPr sz="15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Number of human bites, per mosquito</a:t>
                      </a:r>
                      <a:endParaRPr sz="9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5825"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V</a:t>
                      </a:r>
                      <a:endParaRPr sz="15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WnvPresent</a:t>
                      </a:r>
                      <a:endParaRPr sz="15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Binary toggle; Indicates if WNV is detected in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mosquitoes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trapped</a:t>
                      </a:r>
                      <a:endParaRPr sz="9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525"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UC</a:t>
                      </a:r>
                      <a:r>
                        <a:rPr baseline="-25000"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H</a:t>
                      </a:r>
                      <a:endParaRPr baseline="-25000" sz="13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Unit Cost</a:t>
                      </a:r>
                      <a:endParaRPr sz="15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Averaged healthcare and productivity costs, per person</a:t>
                      </a:r>
                      <a:endParaRPr sz="9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462" name="Google Shape;4462;p87"/>
          <p:cNvGrpSpPr/>
          <p:nvPr/>
        </p:nvGrpSpPr>
        <p:grpSpPr>
          <a:xfrm>
            <a:off x="272467" y="3517475"/>
            <a:ext cx="3078071" cy="1074100"/>
            <a:chOff x="3427725" y="3365075"/>
            <a:chExt cx="4235100" cy="1074100"/>
          </a:xfrm>
        </p:grpSpPr>
        <p:sp>
          <p:nvSpPr>
            <p:cNvPr id="4463" name="Google Shape;4463;p87"/>
            <p:cNvSpPr txBox="1"/>
            <p:nvPr/>
          </p:nvSpPr>
          <p:spPr>
            <a:xfrm>
              <a:off x="3427925" y="3365075"/>
              <a:ext cx="42348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Healthcare &amp; </a:t>
              </a:r>
              <a:endParaRPr sz="17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Productivity Costs</a:t>
              </a:r>
              <a:endParaRPr sz="17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  <p:sp>
          <p:nvSpPr>
            <p:cNvPr id="4464" name="Google Shape;4464;p87"/>
            <p:cNvSpPr txBox="1"/>
            <p:nvPr/>
          </p:nvSpPr>
          <p:spPr>
            <a:xfrm>
              <a:off x="3427725" y="3924075"/>
              <a:ext cx="42351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5715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  <a:t>Costs associated with </a:t>
              </a:r>
              <a:br>
                <a:rPr lang="en" sz="9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</a:br>
              <a:r>
                <a:rPr lang="en" sz="9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  <a:t>medical coverage &amp; productivity losses</a:t>
              </a:r>
              <a:endParaRPr sz="900">
                <a:solidFill>
                  <a:srgbClr val="443440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4465" name="Google Shape;4465;p87"/>
          <p:cNvSpPr txBox="1"/>
          <p:nvPr/>
        </p:nvSpPr>
        <p:spPr>
          <a:xfrm>
            <a:off x="3461225" y="3459225"/>
            <a:ext cx="49695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C</a:t>
            </a:r>
            <a:r>
              <a:rPr baseline="-25000"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H</a:t>
            </a:r>
            <a:r>
              <a:rPr baseline="-25000"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=  (</a:t>
            </a:r>
            <a:r>
              <a:rPr lang="en"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N</a:t>
            </a:r>
            <a:r>
              <a:rPr baseline="-25000" lang="en"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M </a:t>
            </a:r>
            <a:r>
              <a:rPr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x  </a:t>
            </a:r>
            <a:r>
              <a:rPr lang="en" sz="19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T)  </a:t>
            </a:r>
            <a:r>
              <a:rPr lang="en" sz="19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x (</a:t>
            </a:r>
            <a:r>
              <a:rPr lang="en"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N</a:t>
            </a:r>
            <a:r>
              <a:rPr baseline="-25000" lang="en"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B </a:t>
            </a:r>
            <a:r>
              <a:rPr lang="en" sz="21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x V) x UC</a:t>
            </a:r>
            <a:r>
              <a:rPr baseline="-25000" lang="en" sz="21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H</a:t>
            </a:r>
            <a:endParaRPr baseline="-25000" sz="2100">
              <a:solidFill>
                <a:srgbClr val="7F434E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grpSp>
        <p:nvGrpSpPr>
          <p:cNvPr id="4466" name="Google Shape;4466;p87"/>
          <p:cNvGrpSpPr/>
          <p:nvPr/>
        </p:nvGrpSpPr>
        <p:grpSpPr>
          <a:xfrm>
            <a:off x="4166425" y="3913725"/>
            <a:ext cx="3718075" cy="503800"/>
            <a:chOff x="4166425" y="3913725"/>
            <a:chExt cx="3718075" cy="503800"/>
          </a:xfrm>
        </p:grpSpPr>
        <p:sp>
          <p:nvSpPr>
            <p:cNvPr id="4467" name="Google Shape;4467;p87"/>
            <p:cNvSpPr txBox="1"/>
            <p:nvPr/>
          </p:nvSpPr>
          <p:spPr>
            <a:xfrm>
              <a:off x="4166425" y="3963025"/>
              <a:ext cx="6960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C</a:t>
              </a:r>
              <a:r>
                <a:rPr baseline="-25000" lang="en" sz="19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H </a:t>
              </a:r>
              <a:r>
                <a:rPr lang="en" sz="19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=</a:t>
              </a:r>
              <a:r>
                <a:rPr lang="en" sz="15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  </a:t>
              </a:r>
              <a:endParaRPr baseline="-25000" sz="17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  <p:sp>
          <p:nvSpPr>
            <p:cNvPr id="4468" name="Google Shape;4468;p87"/>
            <p:cNvSpPr txBox="1"/>
            <p:nvPr/>
          </p:nvSpPr>
          <p:spPr>
            <a:xfrm>
              <a:off x="4852525" y="3963025"/>
              <a:ext cx="9075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Mosquito Population</a:t>
              </a:r>
              <a:endParaRPr baseline="-25000" sz="8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  <p:sp>
          <p:nvSpPr>
            <p:cNvPr id="4469" name="Google Shape;4469;p87"/>
            <p:cNvSpPr txBox="1"/>
            <p:nvPr/>
          </p:nvSpPr>
          <p:spPr>
            <a:xfrm>
              <a:off x="5964325" y="3913725"/>
              <a:ext cx="9075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Human Infection Rate</a:t>
              </a:r>
              <a:endParaRPr baseline="-25000" sz="8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  <p:sp>
          <p:nvSpPr>
            <p:cNvPr id="4470" name="Google Shape;4470;p87"/>
            <p:cNvSpPr txBox="1"/>
            <p:nvPr/>
          </p:nvSpPr>
          <p:spPr>
            <a:xfrm>
              <a:off x="6977000" y="3963025"/>
              <a:ext cx="9075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Per Head Cost</a:t>
              </a:r>
              <a:endParaRPr baseline="-25000" sz="8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  <p:sp>
          <p:nvSpPr>
            <p:cNvPr id="4471" name="Google Shape;4471;p87"/>
            <p:cNvSpPr txBox="1"/>
            <p:nvPr/>
          </p:nvSpPr>
          <p:spPr>
            <a:xfrm>
              <a:off x="5726963" y="3963025"/>
              <a:ext cx="3855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x</a:t>
              </a:r>
              <a:endParaRPr baseline="-25000" sz="8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  <p:sp>
          <p:nvSpPr>
            <p:cNvPr id="4472" name="Google Shape;4472;p87"/>
            <p:cNvSpPr txBox="1"/>
            <p:nvPr/>
          </p:nvSpPr>
          <p:spPr>
            <a:xfrm>
              <a:off x="6767038" y="3963025"/>
              <a:ext cx="3855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F434E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x</a:t>
              </a:r>
              <a:endParaRPr baseline="-25000" sz="8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6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7" name="Google Shape;4477;p88"/>
          <p:cNvCxnSpPr/>
          <p:nvPr/>
        </p:nvCxnSpPr>
        <p:spPr>
          <a:xfrm rot="10800000">
            <a:off x="2186050" y="1594475"/>
            <a:ext cx="0" cy="29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8" name="Google Shape;4478;p88"/>
          <p:cNvCxnSpPr/>
          <p:nvPr/>
        </p:nvCxnSpPr>
        <p:spPr>
          <a:xfrm>
            <a:off x="2186050" y="4538675"/>
            <a:ext cx="42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9" name="Google Shape;4479;p88"/>
          <p:cNvSpPr txBox="1"/>
          <p:nvPr/>
        </p:nvSpPr>
        <p:spPr>
          <a:xfrm>
            <a:off x="1835925" y="1194275"/>
            <a:ext cx="5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Costs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80" name="Google Shape;4480;p88"/>
          <p:cNvSpPr txBox="1"/>
          <p:nvPr/>
        </p:nvSpPr>
        <p:spPr>
          <a:xfrm>
            <a:off x="6012375" y="4593375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Spray Frequency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81" name="Google Shape;4481;p88"/>
          <p:cNvSpPr txBox="1"/>
          <p:nvPr/>
        </p:nvSpPr>
        <p:spPr>
          <a:xfrm>
            <a:off x="1071625" y="4040713"/>
            <a:ext cx="104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Spray Costs, C</a:t>
            </a:r>
            <a:r>
              <a:rPr baseline="-25000"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</a:t>
            </a:r>
            <a:endParaRPr baseline="-25000" sz="1000">
              <a:solidFill>
                <a:srgbClr val="E1948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82" name="Google Shape;4482;p88"/>
          <p:cNvSpPr txBox="1"/>
          <p:nvPr>
            <p:ph idx="429496729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Cost Optimization</a:t>
            </a:r>
            <a:endParaRPr sz="3000"/>
          </a:p>
        </p:txBody>
      </p:sp>
      <p:grpSp>
        <p:nvGrpSpPr>
          <p:cNvPr id="4483" name="Google Shape;4483;p88"/>
          <p:cNvGrpSpPr/>
          <p:nvPr/>
        </p:nvGrpSpPr>
        <p:grpSpPr>
          <a:xfrm>
            <a:off x="524052" y="3239366"/>
            <a:ext cx="1855441" cy="977930"/>
            <a:chOff x="524075" y="3239338"/>
            <a:chExt cx="1941650" cy="1046363"/>
          </a:xfrm>
        </p:grpSpPr>
        <p:sp>
          <p:nvSpPr>
            <p:cNvPr id="4484" name="Google Shape;4484;p88"/>
            <p:cNvSpPr txBox="1"/>
            <p:nvPr/>
          </p:nvSpPr>
          <p:spPr>
            <a:xfrm>
              <a:off x="524075" y="3239338"/>
              <a:ext cx="1528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E19486"/>
                  </a:solidFill>
                  <a:latin typeface="Catamaran"/>
                  <a:ea typeface="Catamaran"/>
                  <a:cs typeface="Catamaran"/>
                  <a:sym typeface="Catamaran"/>
                </a:rPr>
                <a:t>Linear increase with each spray</a:t>
              </a:r>
              <a:endParaRPr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485" name="Google Shape;4485;p88"/>
            <p:cNvCxnSpPr/>
            <p:nvPr/>
          </p:nvCxnSpPr>
          <p:spPr>
            <a:xfrm>
              <a:off x="1867225" y="3611300"/>
              <a:ext cx="598500" cy="67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486" name="Google Shape;4486;p88"/>
          <p:cNvCxnSpPr/>
          <p:nvPr/>
        </p:nvCxnSpPr>
        <p:spPr>
          <a:xfrm flipH="1" rot="10800000">
            <a:off x="2422775" y="3025100"/>
            <a:ext cx="3459600" cy="1375500"/>
          </a:xfrm>
          <a:prstGeom prst="straightConnector1">
            <a:avLst/>
          </a:prstGeom>
          <a:noFill/>
          <a:ln cap="flat" cmpd="sng" w="28575">
            <a:solidFill>
              <a:srgbClr val="CC9B7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7" name="Google Shape;4487;p88"/>
          <p:cNvSpPr/>
          <p:nvPr/>
        </p:nvSpPr>
        <p:spPr>
          <a:xfrm>
            <a:off x="2350625" y="2808725"/>
            <a:ext cx="3886800" cy="16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4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9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2" name="Google Shape;4492;p89"/>
          <p:cNvCxnSpPr/>
          <p:nvPr/>
        </p:nvCxnSpPr>
        <p:spPr>
          <a:xfrm rot="10800000">
            <a:off x="2186050" y="1594475"/>
            <a:ext cx="0" cy="29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3" name="Google Shape;4493;p89"/>
          <p:cNvCxnSpPr/>
          <p:nvPr/>
        </p:nvCxnSpPr>
        <p:spPr>
          <a:xfrm>
            <a:off x="2186050" y="4538675"/>
            <a:ext cx="42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4" name="Google Shape;4494;p89"/>
          <p:cNvSpPr/>
          <p:nvPr/>
        </p:nvSpPr>
        <p:spPr>
          <a:xfrm>
            <a:off x="2432625" y="2886650"/>
            <a:ext cx="3747836" cy="1504073"/>
          </a:xfrm>
          <a:custGeom>
            <a:rect b="b" l="l" r="r" t="t"/>
            <a:pathLst>
              <a:path extrusionOk="0" h="74367" w="151888">
                <a:moveTo>
                  <a:pt x="0" y="0"/>
                </a:moveTo>
                <a:cubicBezTo>
                  <a:pt x="7364" y="9600"/>
                  <a:pt x="18870" y="45206"/>
                  <a:pt x="44185" y="57600"/>
                </a:cubicBezTo>
                <a:cubicBezTo>
                  <a:pt x="69500" y="69995"/>
                  <a:pt x="133938" y="71573"/>
                  <a:pt x="151888" y="74367"/>
                </a:cubicBezTo>
              </a:path>
            </a:pathLst>
          </a:custGeom>
          <a:noFill/>
          <a:ln cap="flat" cmpd="sng" w="38100">
            <a:solidFill>
              <a:srgbClr val="657E9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95" name="Google Shape;4495;p89"/>
          <p:cNvSpPr txBox="1"/>
          <p:nvPr/>
        </p:nvSpPr>
        <p:spPr>
          <a:xfrm>
            <a:off x="1835925" y="1194275"/>
            <a:ext cx="5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Costs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96" name="Google Shape;4496;p89"/>
          <p:cNvSpPr txBox="1"/>
          <p:nvPr/>
        </p:nvSpPr>
        <p:spPr>
          <a:xfrm>
            <a:off x="6012375" y="4593375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Spray Frequency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97" name="Google Shape;4497;p89"/>
          <p:cNvSpPr txBox="1"/>
          <p:nvPr/>
        </p:nvSpPr>
        <p:spPr>
          <a:xfrm>
            <a:off x="742775" y="2808725"/>
            <a:ext cx="14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C2E3A"/>
                </a:solidFill>
                <a:latin typeface="Catamaran"/>
                <a:ea typeface="Catamaran"/>
                <a:cs typeface="Catamaran"/>
                <a:sym typeface="Catamaran"/>
              </a:rPr>
              <a:t>Healthcare Costs, C</a:t>
            </a:r>
            <a:r>
              <a:rPr baseline="-25000" lang="en" sz="1000">
                <a:solidFill>
                  <a:srgbClr val="0C2E3A"/>
                </a:solidFill>
                <a:latin typeface="Catamaran"/>
                <a:ea typeface="Catamaran"/>
                <a:cs typeface="Catamaran"/>
                <a:sym typeface="Catamaran"/>
              </a:rPr>
              <a:t>H</a:t>
            </a:r>
            <a:endParaRPr baseline="-25000" sz="1000">
              <a:solidFill>
                <a:srgbClr val="0C2E3A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498" name="Google Shape;4498;p89"/>
          <p:cNvGrpSpPr/>
          <p:nvPr/>
        </p:nvGrpSpPr>
        <p:grpSpPr>
          <a:xfrm>
            <a:off x="767388" y="2224188"/>
            <a:ext cx="1592463" cy="751663"/>
            <a:chOff x="767388" y="2224188"/>
            <a:chExt cx="1592463" cy="751663"/>
          </a:xfrm>
        </p:grpSpPr>
        <p:sp>
          <p:nvSpPr>
            <p:cNvPr id="4499" name="Google Shape;4499;p89"/>
            <p:cNvSpPr txBox="1"/>
            <p:nvPr/>
          </p:nvSpPr>
          <p:spPr>
            <a:xfrm>
              <a:off x="767388" y="2224188"/>
              <a:ext cx="148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C2E3A"/>
                  </a:solidFill>
                  <a:latin typeface="Catamaran"/>
                  <a:ea typeface="Catamaran"/>
                  <a:cs typeface="Catamaran"/>
                  <a:sym typeface="Catamaran"/>
                </a:rPr>
                <a:t>Diminishing returns on healthcare savings</a:t>
              </a:r>
              <a:endParaRPr sz="1000">
                <a:solidFill>
                  <a:srgbClr val="0C2E3A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500" name="Google Shape;4500;p89"/>
            <p:cNvCxnSpPr/>
            <p:nvPr/>
          </p:nvCxnSpPr>
          <p:spPr>
            <a:xfrm>
              <a:off x="1891850" y="2571750"/>
              <a:ext cx="468000" cy="40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501" name="Google Shape;4501;p89"/>
          <p:cNvSpPr txBox="1"/>
          <p:nvPr>
            <p:ph idx="429496729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Cost Optimization</a:t>
            </a:r>
            <a:endParaRPr sz="3000"/>
          </a:p>
        </p:txBody>
      </p:sp>
      <p:sp>
        <p:nvSpPr>
          <p:cNvPr id="4502" name="Google Shape;4502;p89"/>
          <p:cNvSpPr txBox="1"/>
          <p:nvPr/>
        </p:nvSpPr>
        <p:spPr>
          <a:xfrm>
            <a:off x="1071625" y="4040713"/>
            <a:ext cx="104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Spray Costs, C</a:t>
            </a:r>
            <a:r>
              <a:rPr baseline="-25000"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</a:t>
            </a:r>
            <a:endParaRPr baseline="-25000" sz="1000">
              <a:solidFill>
                <a:srgbClr val="E1948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03" name="Google Shape;4503;p89"/>
          <p:cNvSpPr txBox="1"/>
          <p:nvPr/>
        </p:nvSpPr>
        <p:spPr>
          <a:xfrm>
            <a:off x="1071625" y="4040713"/>
            <a:ext cx="104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Spray Costs, C</a:t>
            </a:r>
            <a:r>
              <a:rPr baseline="-25000"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</a:t>
            </a:r>
            <a:endParaRPr baseline="-25000" sz="1000">
              <a:solidFill>
                <a:srgbClr val="E1948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04" name="Google Shape;4504;p89"/>
          <p:cNvSpPr/>
          <p:nvPr/>
        </p:nvSpPr>
        <p:spPr>
          <a:xfrm>
            <a:off x="2399325" y="2808725"/>
            <a:ext cx="3838200" cy="16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5" name="Google Shape;4505;p89"/>
          <p:cNvGrpSpPr/>
          <p:nvPr/>
        </p:nvGrpSpPr>
        <p:grpSpPr>
          <a:xfrm>
            <a:off x="524052" y="3239366"/>
            <a:ext cx="1855441" cy="977930"/>
            <a:chOff x="524075" y="3239338"/>
            <a:chExt cx="1941650" cy="1046363"/>
          </a:xfrm>
        </p:grpSpPr>
        <p:sp>
          <p:nvSpPr>
            <p:cNvPr id="4506" name="Google Shape;4506;p89"/>
            <p:cNvSpPr txBox="1"/>
            <p:nvPr/>
          </p:nvSpPr>
          <p:spPr>
            <a:xfrm>
              <a:off x="524075" y="3239338"/>
              <a:ext cx="1528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E19486"/>
                  </a:solidFill>
                  <a:latin typeface="Catamaran"/>
                  <a:ea typeface="Catamaran"/>
                  <a:cs typeface="Catamaran"/>
                  <a:sym typeface="Catamaran"/>
                </a:rPr>
                <a:t>Linear increase with each spray</a:t>
              </a:r>
              <a:endParaRPr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507" name="Google Shape;4507;p89"/>
            <p:cNvCxnSpPr/>
            <p:nvPr/>
          </p:nvCxnSpPr>
          <p:spPr>
            <a:xfrm>
              <a:off x="1867225" y="3611300"/>
              <a:ext cx="598500" cy="67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508" name="Google Shape;4508;p89"/>
          <p:cNvCxnSpPr/>
          <p:nvPr/>
        </p:nvCxnSpPr>
        <p:spPr>
          <a:xfrm flipH="1" rot="10800000">
            <a:off x="2422775" y="3025100"/>
            <a:ext cx="3459600" cy="1375500"/>
          </a:xfrm>
          <a:prstGeom prst="straightConnector1">
            <a:avLst/>
          </a:prstGeom>
          <a:noFill/>
          <a:ln cap="flat" cmpd="sng" w="28575">
            <a:solidFill>
              <a:srgbClr val="CC9B7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4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3" name="Google Shape;4513;p90"/>
          <p:cNvCxnSpPr/>
          <p:nvPr/>
        </p:nvCxnSpPr>
        <p:spPr>
          <a:xfrm rot="10800000">
            <a:off x="2186050" y="1594475"/>
            <a:ext cx="0" cy="29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4" name="Google Shape;4514;p90"/>
          <p:cNvCxnSpPr/>
          <p:nvPr/>
        </p:nvCxnSpPr>
        <p:spPr>
          <a:xfrm>
            <a:off x="2186050" y="4538675"/>
            <a:ext cx="42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5" name="Google Shape;4515;p90"/>
          <p:cNvSpPr/>
          <p:nvPr/>
        </p:nvSpPr>
        <p:spPr>
          <a:xfrm>
            <a:off x="2432625" y="2886650"/>
            <a:ext cx="3747836" cy="1504073"/>
          </a:xfrm>
          <a:custGeom>
            <a:rect b="b" l="l" r="r" t="t"/>
            <a:pathLst>
              <a:path extrusionOk="0" h="74367" w="151888">
                <a:moveTo>
                  <a:pt x="0" y="0"/>
                </a:moveTo>
                <a:cubicBezTo>
                  <a:pt x="7364" y="9600"/>
                  <a:pt x="18870" y="45206"/>
                  <a:pt x="44185" y="57600"/>
                </a:cubicBezTo>
                <a:cubicBezTo>
                  <a:pt x="69500" y="69995"/>
                  <a:pt x="133938" y="71573"/>
                  <a:pt x="151888" y="74367"/>
                </a:cubicBezTo>
              </a:path>
            </a:pathLst>
          </a:custGeom>
          <a:noFill/>
          <a:ln cap="flat" cmpd="sng" w="38100">
            <a:solidFill>
              <a:srgbClr val="657E9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6" name="Google Shape;4516;p90"/>
          <p:cNvSpPr txBox="1"/>
          <p:nvPr/>
        </p:nvSpPr>
        <p:spPr>
          <a:xfrm>
            <a:off x="1835925" y="1194275"/>
            <a:ext cx="5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Costs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17" name="Google Shape;4517;p90"/>
          <p:cNvSpPr txBox="1"/>
          <p:nvPr/>
        </p:nvSpPr>
        <p:spPr>
          <a:xfrm>
            <a:off x="6012375" y="4593375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Spray Frequency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18" name="Google Shape;4518;p90"/>
          <p:cNvSpPr txBox="1"/>
          <p:nvPr/>
        </p:nvSpPr>
        <p:spPr>
          <a:xfrm>
            <a:off x="742775" y="2808725"/>
            <a:ext cx="14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C2E3A"/>
                </a:solidFill>
                <a:latin typeface="Catamaran"/>
                <a:ea typeface="Catamaran"/>
                <a:cs typeface="Catamaran"/>
                <a:sym typeface="Catamaran"/>
              </a:rPr>
              <a:t>Healthcare Costs, C</a:t>
            </a:r>
            <a:r>
              <a:rPr baseline="-25000" lang="en" sz="1000">
                <a:solidFill>
                  <a:srgbClr val="0C2E3A"/>
                </a:solidFill>
                <a:latin typeface="Catamaran"/>
                <a:ea typeface="Catamaran"/>
                <a:cs typeface="Catamaran"/>
                <a:sym typeface="Catamaran"/>
              </a:rPr>
              <a:t>H</a:t>
            </a:r>
            <a:endParaRPr baseline="-25000" sz="1000">
              <a:solidFill>
                <a:srgbClr val="0C2E3A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519" name="Google Shape;4519;p90"/>
          <p:cNvGrpSpPr/>
          <p:nvPr/>
        </p:nvGrpSpPr>
        <p:grpSpPr>
          <a:xfrm>
            <a:off x="767388" y="2224188"/>
            <a:ext cx="1592463" cy="751663"/>
            <a:chOff x="767388" y="2224188"/>
            <a:chExt cx="1592463" cy="751663"/>
          </a:xfrm>
        </p:grpSpPr>
        <p:sp>
          <p:nvSpPr>
            <p:cNvPr id="4520" name="Google Shape;4520;p90"/>
            <p:cNvSpPr txBox="1"/>
            <p:nvPr/>
          </p:nvSpPr>
          <p:spPr>
            <a:xfrm>
              <a:off x="767388" y="2224188"/>
              <a:ext cx="148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C2E3A"/>
                  </a:solidFill>
                  <a:latin typeface="Catamaran"/>
                  <a:ea typeface="Catamaran"/>
                  <a:cs typeface="Catamaran"/>
                  <a:sym typeface="Catamaran"/>
                </a:rPr>
                <a:t>Diminishing returns on healthcare savings</a:t>
              </a:r>
              <a:endParaRPr sz="1000">
                <a:solidFill>
                  <a:srgbClr val="0C2E3A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521" name="Google Shape;4521;p90"/>
            <p:cNvCxnSpPr/>
            <p:nvPr/>
          </p:nvCxnSpPr>
          <p:spPr>
            <a:xfrm>
              <a:off x="1891850" y="2571750"/>
              <a:ext cx="468000" cy="40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522" name="Google Shape;4522;p90"/>
          <p:cNvSpPr txBox="1"/>
          <p:nvPr>
            <p:ph idx="429496729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Cost Optimization</a:t>
            </a:r>
            <a:endParaRPr sz="3000"/>
          </a:p>
        </p:txBody>
      </p:sp>
      <p:sp>
        <p:nvSpPr>
          <p:cNvPr id="4523" name="Google Shape;4523;p90"/>
          <p:cNvSpPr txBox="1"/>
          <p:nvPr/>
        </p:nvSpPr>
        <p:spPr>
          <a:xfrm>
            <a:off x="1071625" y="4040713"/>
            <a:ext cx="104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Spray Costs, C</a:t>
            </a:r>
            <a:r>
              <a:rPr baseline="-25000"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</a:t>
            </a:r>
            <a:endParaRPr baseline="-25000" sz="1000">
              <a:solidFill>
                <a:srgbClr val="E1948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24" name="Google Shape;4524;p90"/>
          <p:cNvSpPr txBox="1"/>
          <p:nvPr/>
        </p:nvSpPr>
        <p:spPr>
          <a:xfrm>
            <a:off x="1071625" y="4040713"/>
            <a:ext cx="104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Spray Costs, C</a:t>
            </a:r>
            <a:r>
              <a:rPr baseline="-25000"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</a:t>
            </a:r>
            <a:endParaRPr baseline="-25000" sz="1000">
              <a:solidFill>
                <a:srgbClr val="E1948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525" name="Google Shape;4525;p90"/>
          <p:cNvCxnSpPr/>
          <p:nvPr/>
        </p:nvCxnSpPr>
        <p:spPr>
          <a:xfrm flipH="1" rot="10800000">
            <a:off x="2422775" y="3025100"/>
            <a:ext cx="3459600" cy="1375500"/>
          </a:xfrm>
          <a:prstGeom prst="straightConnector1">
            <a:avLst/>
          </a:prstGeom>
          <a:noFill/>
          <a:ln cap="flat" cmpd="sng" w="28575">
            <a:solidFill>
              <a:srgbClr val="CC9B7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26" name="Google Shape;4526;p90"/>
          <p:cNvGrpSpPr/>
          <p:nvPr/>
        </p:nvGrpSpPr>
        <p:grpSpPr>
          <a:xfrm>
            <a:off x="524052" y="3239366"/>
            <a:ext cx="1855441" cy="977930"/>
            <a:chOff x="524075" y="3239338"/>
            <a:chExt cx="1941650" cy="1046363"/>
          </a:xfrm>
        </p:grpSpPr>
        <p:sp>
          <p:nvSpPr>
            <p:cNvPr id="4527" name="Google Shape;4527;p90"/>
            <p:cNvSpPr txBox="1"/>
            <p:nvPr/>
          </p:nvSpPr>
          <p:spPr>
            <a:xfrm>
              <a:off x="524075" y="3239338"/>
              <a:ext cx="1528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E19486"/>
                  </a:solidFill>
                  <a:latin typeface="Catamaran"/>
                  <a:ea typeface="Catamaran"/>
                  <a:cs typeface="Catamaran"/>
                  <a:sym typeface="Catamaran"/>
                </a:rPr>
                <a:t>Linear increase with each spray</a:t>
              </a:r>
              <a:endParaRPr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528" name="Google Shape;4528;p90"/>
            <p:cNvCxnSpPr/>
            <p:nvPr/>
          </p:nvCxnSpPr>
          <p:spPr>
            <a:xfrm>
              <a:off x="1867225" y="3611300"/>
              <a:ext cx="598500" cy="67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529" name="Google Shape;4529;p90"/>
          <p:cNvSpPr/>
          <p:nvPr/>
        </p:nvSpPr>
        <p:spPr>
          <a:xfrm>
            <a:off x="2597600" y="1493200"/>
            <a:ext cx="3866250" cy="1456325"/>
          </a:xfrm>
          <a:custGeom>
            <a:rect b="b" l="l" r="r" t="t"/>
            <a:pathLst>
              <a:path extrusionOk="0" h="58253" w="154650">
                <a:moveTo>
                  <a:pt x="0" y="5918"/>
                </a:moveTo>
                <a:cubicBezTo>
                  <a:pt x="6247" y="14630"/>
                  <a:pt x="11704" y="59177"/>
                  <a:pt x="37479" y="58191"/>
                </a:cubicBezTo>
                <a:cubicBezTo>
                  <a:pt x="63254" y="57205"/>
                  <a:pt x="135122" y="9699"/>
                  <a:pt x="15465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30" name="Google Shape;4530;p90"/>
          <p:cNvSpPr txBox="1"/>
          <p:nvPr/>
        </p:nvSpPr>
        <p:spPr>
          <a:xfrm>
            <a:off x="713225" y="1739988"/>
            <a:ext cx="14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Total Costs, C</a:t>
            </a:r>
            <a:r>
              <a:rPr baseline="-25000" lang="en" sz="10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s </a:t>
            </a:r>
            <a:r>
              <a:rPr lang="en" sz="10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+ C</a:t>
            </a:r>
            <a:r>
              <a:rPr baseline="-25000" lang="en" sz="10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H</a:t>
            </a:r>
            <a:endParaRPr baseline="-25000" sz="1000">
              <a:solidFill>
                <a:srgbClr val="3876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531" name="Google Shape;4531;p90"/>
          <p:cNvGrpSpPr/>
          <p:nvPr/>
        </p:nvGrpSpPr>
        <p:grpSpPr>
          <a:xfrm>
            <a:off x="3488156" y="713588"/>
            <a:ext cx="3641613" cy="2129187"/>
            <a:chOff x="3448550" y="713575"/>
            <a:chExt cx="3681000" cy="2029150"/>
          </a:xfrm>
        </p:grpSpPr>
        <p:sp>
          <p:nvSpPr>
            <p:cNvPr id="4532" name="Google Shape;4532;p90"/>
            <p:cNvSpPr txBox="1"/>
            <p:nvPr/>
          </p:nvSpPr>
          <p:spPr>
            <a:xfrm>
              <a:off x="5600750" y="713575"/>
              <a:ext cx="1528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  <a:latin typeface="Catamaran"/>
                  <a:ea typeface="Catamaran"/>
                  <a:cs typeface="Catamaran"/>
                  <a:sym typeface="Catamaran"/>
                </a:rPr>
                <a:t>Identify Optimal Costs</a:t>
              </a:r>
              <a:endParaRPr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533" name="Google Shape;4533;p90"/>
            <p:cNvCxnSpPr/>
            <p:nvPr/>
          </p:nvCxnSpPr>
          <p:spPr>
            <a:xfrm flipH="1">
              <a:off x="3448550" y="1276025"/>
              <a:ext cx="2163000" cy="14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534" name="Google Shape;4534;p90"/>
          <p:cNvSpPr/>
          <p:nvPr/>
        </p:nvSpPr>
        <p:spPr>
          <a:xfrm>
            <a:off x="3300550" y="2873700"/>
            <a:ext cx="187500" cy="167700"/>
          </a:xfrm>
          <a:prstGeom prst="mathMultiply">
            <a:avLst>
              <a:gd fmla="val 23520" name="adj1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5" name="Google Shape;4535;p90"/>
          <p:cNvCxnSpPr/>
          <p:nvPr/>
        </p:nvCxnSpPr>
        <p:spPr>
          <a:xfrm>
            <a:off x="2191100" y="2967125"/>
            <a:ext cx="12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36" name="Google Shape;4536;p90"/>
          <p:cNvCxnSpPr/>
          <p:nvPr/>
        </p:nvCxnSpPr>
        <p:spPr>
          <a:xfrm rot="10800000">
            <a:off x="3399325" y="2957125"/>
            <a:ext cx="0" cy="15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37" name="Google Shape;4537;p90"/>
          <p:cNvSpPr/>
          <p:nvPr/>
        </p:nvSpPr>
        <p:spPr>
          <a:xfrm>
            <a:off x="2537275" y="1194275"/>
            <a:ext cx="3956100" cy="17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700"/>
                                        <p:tgtEl>
                                          <p:spTgt spid="4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700"/>
                                          </p:stCondLst>
                                        </p:cTn>
                                        <p:tgtEl>
                                          <p:spTgt spid="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4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Google Shape;4542;p9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Results</a:t>
            </a:r>
            <a:endParaRPr/>
          </a:p>
        </p:txBody>
      </p:sp>
      <p:pic>
        <p:nvPicPr>
          <p:cNvPr id="4543" name="Google Shape;45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64425"/>
            <a:ext cx="3965575" cy="290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44" name="Google Shape;4544;p91"/>
          <p:cNvGraphicFramePr/>
          <p:nvPr/>
        </p:nvGraphicFramePr>
        <p:xfrm>
          <a:off x="4786275" y="12074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{8C3B24C7-7B65-445A-960A-E25C198ACF78}</a:tableStyleId>
              </a:tblPr>
              <a:tblGrid>
                <a:gridCol w="3055125"/>
                <a:gridCol w="1165150"/>
              </a:tblGrid>
              <a:tr h="59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Min Total Costs</a:t>
                      </a:r>
                      <a:endParaRPr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816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$669,321</a:t>
                      </a:r>
                      <a:endParaRPr sz="16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Optimal Spray Freq</a:t>
                      </a:r>
                      <a:endParaRPr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 sprays</a:t>
                      </a:r>
                      <a:endParaRPr sz="16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545" name="Google Shape;4545;p91"/>
          <p:cNvPicPr preferRelativeResize="0"/>
          <p:nvPr/>
        </p:nvPicPr>
        <p:blipFill rotWithShape="1">
          <a:blip r:embed="rId4">
            <a:alphaModFix/>
          </a:blip>
          <a:srcRect b="0" l="0" r="22336" t="0"/>
          <a:stretch/>
        </p:blipFill>
        <p:spPr>
          <a:xfrm>
            <a:off x="7201100" y="2737175"/>
            <a:ext cx="1650900" cy="14187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6" name="Google Shape;4546;p91"/>
          <p:cNvPicPr preferRelativeResize="0"/>
          <p:nvPr/>
        </p:nvPicPr>
        <p:blipFill rotWithShape="1">
          <a:blip r:embed="rId5">
            <a:alphaModFix/>
          </a:blip>
          <a:srcRect b="0" l="11209" r="11217" t="0"/>
          <a:stretch/>
        </p:blipFill>
        <p:spPr>
          <a:xfrm>
            <a:off x="5078900" y="2768286"/>
            <a:ext cx="1650900" cy="14187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7" name="Google Shape;4547;p91"/>
          <p:cNvSpPr txBox="1"/>
          <p:nvPr/>
        </p:nvSpPr>
        <p:spPr>
          <a:xfrm>
            <a:off x="4880000" y="4323550"/>
            <a:ext cx="20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tamaran"/>
                <a:ea typeface="Catamaran"/>
                <a:cs typeface="Catamaran"/>
                <a:sym typeface="Catamaran"/>
              </a:rPr>
              <a:t>Healthcare Costs</a:t>
            </a:r>
            <a:r>
              <a:rPr lang="en" sz="700">
                <a:latin typeface="Catamaran"/>
                <a:ea typeface="Catamaran"/>
                <a:cs typeface="Catamaran"/>
                <a:sym typeface="Catamaran"/>
              </a:rPr>
              <a:t>: 	</a:t>
            </a:r>
            <a:r>
              <a:rPr lang="en" sz="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$6,317 USD per person</a:t>
            </a:r>
            <a:endParaRPr sz="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%Population Infected:   	0.1% (1,000 per million)</a:t>
            </a:r>
            <a:endParaRPr sz="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48" name="Google Shape;4548;p91"/>
          <p:cNvSpPr txBox="1"/>
          <p:nvPr/>
        </p:nvSpPr>
        <p:spPr>
          <a:xfrm>
            <a:off x="7201100" y="4323550"/>
            <a:ext cx="165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tamaran"/>
                <a:ea typeface="Catamaran"/>
                <a:cs typeface="Catamaran"/>
                <a:sym typeface="Catamaran"/>
              </a:rPr>
              <a:t>Spray </a:t>
            </a:r>
            <a:r>
              <a:rPr lang="en" sz="700">
                <a:latin typeface="Catamaran"/>
                <a:ea typeface="Catamaran"/>
                <a:cs typeface="Catamaran"/>
                <a:sym typeface="Catamaran"/>
              </a:rPr>
              <a:t>Costs: 	</a:t>
            </a:r>
            <a:r>
              <a:rPr lang="en" sz="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$0.92 / acre</a:t>
            </a:r>
            <a:endParaRPr sz="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%Infected Reduction: 	65.3%</a:t>
            </a:r>
            <a:endParaRPr sz="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552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p9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Results</a:t>
            </a:r>
            <a:endParaRPr/>
          </a:p>
        </p:txBody>
      </p:sp>
      <p:pic>
        <p:nvPicPr>
          <p:cNvPr id="4554" name="Google Shape;45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64425"/>
            <a:ext cx="3965575" cy="290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55" name="Google Shape;4555;p92"/>
          <p:cNvGraphicFramePr/>
          <p:nvPr/>
        </p:nvGraphicFramePr>
        <p:xfrm>
          <a:off x="4786275" y="18445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{8C3B24C7-7B65-445A-960A-E25C198ACF78}</a:tableStyleId>
              </a:tblPr>
              <a:tblGrid>
                <a:gridCol w="3055125"/>
                <a:gridCol w="1165150"/>
              </a:tblGrid>
              <a:tr h="59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Min Total Costs</a:t>
                      </a:r>
                      <a:endParaRPr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816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$669,321</a:t>
                      </a:r>
                      <a:endParaRPr sz="16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3"/>
                          </a:solidFill>
                          <a:latin typeface="Chivo Black"/>
                          <a:ea typeface="Chivo Black"/>
                          <a:cs typeface="Chivo Black"/>
                          <a:sym typeface="Chivo Black"/>
                        </a:rPr>
                        <a:t>Optimal Spray Freq</a:t>
                      </a:r>
                      <a:endParaRPr sz="2200">
                        <a:solidFill>
                          <a:schemeClr val="accent3"/>
                        </a:solidFill>
                        <a:latin typeface="Chivo Black"/>
                        <a:ea typeface="Chivo Black"/>
                        <a:cs typeface="Chivo Black"/>
                        <a:sym typeface="Chivo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 sprays</a:t>
                      </a:r>
                      <a:endParaRPr sz="16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556" name="Google Shape;4556;p92"/>
          <p:cNvPicPr preferRelativeResize="0"/>
          <p:nvPr/>
        </p:nvPicPr>
        <p:blipFill rotWithShape="1">
          <a:blip r:embed="rId4">
            <a:alphaModFix/>
          </a:blip>
          <a:srcRect b="0" l="0" r="22336" t="0"/>
          <a:stretch/>
        </p:blipFill>
        <p:spPr>
          <a:xfrm>
            <a:off x="7201100" y="1517975"/>
            <a:ext cx="1650900" cy="14187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7" name="Google Shape;4557;p92"/>
          <p:cNvPicPr preferRelativeResize="0"/>
          <p:nvPr/>
        </p:nvPicPr>
        <p:blipFill rotWithShape="1">
          <a:blip r:embed="rId5">
            <a:alphaModFix/>
          </a:blip>
          <a:srcRect b="0" l="11209" r="11217" t="0"/>
          <a:stretch/>
        </p:blipFill>
        <p:spPr>
          <a:xfrm>
            <a:off x="5078900" y="1549086"/>
            <a:ext cx="1650900" cy="14187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8" name="Google Shape;4558;p92"/>
          <p:cNvSpPr txBox="1"/>
          <p:nvPr/>
        </p:nvSpPr>
        <p:spPr>
          <a:xfrm>
            <a:off x="4880000" y="3104350"/>
            <a:ext cx="20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tamaran"/>
                <a:ea typeface="Catamaran"/>
                <a:cs typeface="Catamaran"/>
                <a:sym typeface="Catamaran"/>
              </a:rPr>
              <a:t>Healthcare Costs: 	</a:t>
            </a:r>
            <a:r>
              <a:rPr lang="en" sz="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$6,317 USD per person</a:t>
            </a:r>
            <a:endParaRPr sz="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%Population Infected:   	0.1% (1,000 per million)</a:t>
            </a:r>
            <a:endParaRPr sz="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59" name="Google Shape;4559;p92"/>
          <p:cNvSpPr txBox="1"/>
          <p:nvPr/>
        </p:nvSpPr>
        <p:spPr>
          <a:xfrm>
            <a:off x="7201100" y="3104350"/>
            <a:ext cx="165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tamaran"/>
                <a:ea typeface="Catamaran"/>
                <a:cs typeface="Catamaran"/>
                <a:sym typeface="Catamaran"/>
              </a:rPr>
              <a:t>Spray Costs: 	</a:t>
            </a:r>
            <a:r>
              <a:rPr lang="en" sz="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$0.92 / acre</a:t>
            </a:r>
            <a:endParaRPr sz="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%Infected Reduction: 	65.3%</a:t>
            </a:r>
            <a:endParaRPr sz="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3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p93"/>
          <p:cNvSpPr txBox="1"/>
          <p:nvPr>
            <p:ph type="title"/>
          </p:nvPr>
        </p:nvSpPr>
        <p:spPr>
          <a:xfrm>
            <a:off x="4648500" y="2500488"/>
            <a:ext cx="35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What should we do?</a:t>
            </a:r>
            <a:endParaRPr sz="3800"/>
          </a:p>
        </p:txBody>
      </p:sp>
      <p:sp>
        <p:nvSpPr>
          <p:cNvPr id="4565" name="Google Shape;4565;p93"/>
          <p:cNvSpPr txBox="1"/>
          <p:nvPr>
            <p:ph idx="1" type="subTitle"/>
          </p:nvPr>
        </p:nvSpPr>
        <p:spPr>
          <a:xfrm>
            <a:off x="5106300" y="3518077"/>
            <a:ext cx="3059700" cy="3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i="1" lang="en" sz="1200"/>
              <a:t>Conclusions &amp; Recommendations</a:t>
            </a:r>
            <a:endParaRPr i="1" sz="1200"/>
          </a:p>
        </p:txBody>
      </p:sp>
      <p:sp>
        <p:nvSpPr>
          <p:cNvPr id="4566" name="Google Shape;4566;p93"/>
          <p:cNvSpPr txBox="1"/>
          <p:nvPr>
            <p:ph idx="2" type="title"/>
          </p:nvPr>
        </p:nvSpPr>
        <p:spPr>
          <a:xfrm>
            <a:off x="6377300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567" name="Google Shape;4567;p93"/>
          <p:cNvPicPr preferRelativeResize="0"/>
          <p:nvPr/>
        </p:nvPicPr>
        <p:blipFill rotWithShape="1">
          <a:blip r:embed="rId3">
            <a:alphaModFix/>
          </a:blip>
          <a:srcRect b="0" l="0" r="22336" t="0"/>
          <a:stretch/>
        </p:blipFill>
        <p:spPr>
          <a:xfrm>
            <a:off x="636100" y="1104650"/>
            <a:ext cx="3373500" cy="2899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1" name="Google Shape;1591;p58"/>
          <p:cNvGrpSpPr/>
          <p:nvPr/>
        </p:nvGrpSpPr>
        <p:grpSpPr>
          <a:xfrm>
            <a:off x="412475" y="860850"/>
            <a:ext cx="5421300" cy="931838"/>
            <a:chOff x="412475" y="860850"/>
            <a:chExt cx="5421300" cy="931838"/>
          </a:xfrm>
        </p:grpSpPr>
        <p:sp>
          <p:nvSpPr>
            <p:cNvPr id="1592" name="Google Shape;1592;p58"/>
            <p:cNvSpPr txBox="1"/>
            <p:nvPr/>
          </p:nvSpPr>
          <p:spPr>
            <a:xfrm>
              <a:off x="412475" y="1337288"/>
              <a:ext cx="41019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  <a:t>Across the United States of America</a:t>
              </a:r>
              <a:r>
                <a:rPr baseline="30000" lang="en" sz="16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baseline="30000" sz="1600">
                <a:solidFill>
                  <a:srgbClr val="443440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93" name="Google Shape;1593;p58"/>
            <p:cNvSpPr txBox="1"/>
            <p:nvPr/>
          </p:nvSpPr>
          <p:spPr>
            <a:xfrm>
              <a:off x="412475" y="860850"/>
              <a:ext cx="54213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>
                  <a:solidFill>
                    <a:srgbClr val="B84A54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2746 cases / year</a:t>
              </a:r>
              <a:endParaRPr sz="4600">
                <a:solidFill>
                  <a:srgbClr val="B84A54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</p:grpSp>
      <p:grpSp>
        <p:nvGrpSpPr>
          <p:cNvPr id="1594" name="Google Shape;1594;p58"/>
          <p:cNvGrpSpPr/>
          <p:nvPr/>
        </p:nvGrpSpPr>
        <p:grpSpPr>
          <a:xfrm>
            <a:off x="412475" y="1994350"/>
            <a:ext cx="5958900" cy="931863"/>
            <a:chOff x="412475" y="1994350"/>
            <a:chExt cx="5958900" cy="931863"/>
          </a:xfrm>
        </p:grpSpPr>
        <p:sp>
          <p:nvSpPr>
            <p:cNvPr id="1595" name="Google Shape;1595;p58"/>
            <p:cNvSpPr txBox="1"/>
            <p:nvPr/>
          </p:nvSpPr>
          <p:spPr>
            <a:xfrm>
              <a:off x="412475" y="2470813"/>
              <a:ext cx="41019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43440"/>
                  </a:solidFill>
                  <a:latin typeface="Catamaran"/>
                  <a:ea typeface="Catamaran"/>
                  <a:cs typeface="Catamaran"/>
                  <a:sym typeface="Catamaran"/>
                </a:rPr>
                <a:t>Developed symptoms after being bitten</a:t>
              </a:r>
              <a:endParaRPr baseline="30000" sz="1300">
                <a:solidFill>
                  <a:srgbClr val="443440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96" name="Google Shape;1596;p58"/>
            <p:cNvSpPr txBox="1"/>
            <p:nvPr/>
          </p:nvSpPr>
          <p:spPr>
            <a:xfrm>
              <a:off x="412475" y="1994350"/>
              <a:ext cx="59589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>
                  <a:solidFill>
                    <a:srgbClr val="B84A54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1 in 5</a:t>
              </a:r>
              <a:endParaRPr sz="100">
                <a:solidFill>
                  <a:srgbClr val="B84A54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</p:grpSp>
      <p:grpSp>
        <p:nvGrpSpPr>
          <p:cNvPr id="1597" name="Google Shape;1597;p58"/>
          <p:cNvGrpSpPr/>
          <p:nvPr/>
        </p:nvGrpSpPr>
        <p:grpSpPr>
          <a:xfrm>
            <a:off x="412475" y="3127850"/>
            <a:ext cx="5796300" cy="931863"/>
            <a:chOff x="412475" y="3127850"/>
            <a:chExt cx="5796300" cy="931863"/>
          </a:xfrm>
        </p:grpSpPr>
        <p:sp>
          <p:nvSpPr>
            <p:cNvPr id="1598" name="Google Shape;1598;p58"/>
            <p:cNvSpPr txBox="1"/>
            <p:nvPr/>
          </p:nvSpPr>
          <p:spPr>
            <a:xfrm>
              <a:off x="412475" y="3604313"/>
              <a:ext cx="41019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In medical treatment and productivity losses </a:t>
              </a:r>
              <a:r>
                <a:rPr baseline="30000" lang="en" sz="13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baseline="30000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443440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99" name="Google Shape;1599;p58"/>
            <p:cNvSpPr txBox="1"/>
            <p:nvPr/>
          </p:nvSpPr>
          <p:spPr>
            <a:xfrm>
              <a:off x="412475" y="3127850"/>
              <a:ext cx="57963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>
                  <a:solidFill>
                    <a:schemeClr val="accent4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$56 </a:t>
              </a:r>
              <a:r>
                <a:rPr lang="en" sz="4600">
                  <a:solidFill>
                    <a:schemeClr val="accent4"/>
                  </a:solidFill>
                  <a:latin typeface="Chivo Black"/>
                  <a:ea typeface="Chivo Black"/>
                  <a:cs typeface="Chivo Black"/>
                  <a:sym typeface="Chivo Black"/>
                </a:rPr>
                <a:t>million/year</a:t>
              </a:r>
              <a:endParaRPr sz="4600">
                <a:solidFill>
                  <a:srgbClr val="B84A54"/>
                </a:solidFill>
                <a:latin typeface="Chivo Black"/>
                <a:ea typeface="Chivo Black"/>
                <a:cs typeface="Chivo Black"/>
                <a:sym typeface="Chivo Black"/>
              </a:endParaRPr>
            </a:p>
          </p:txBody>
        </p:sp>
      </p:grpSp>
      <p:grpSp>
        <p:nvGrpSpPr>
          <p:cNvPr id="1600" name="Google Shape;1600;p58"/>
          <p:cNvGrpSpPr/>
          <p:nvPr/>
        </p:nvGrpSpPr>
        <p:grpSpPr>
          <a:xfrm>
            <a:off x="5108900" y="880101"/>
            <a:ext cx="3706915" cy="3921507"/>
            <a:chOff x="4723850" y="1448776"/>
            <a:chExt cx="3706915" cy="3921507"/>
          </a:xfrm>
        </p:grpSpPr>
        <p:sp>
          <p:nvSpPr>
            <p:cNvPr id="1601" name="Google Shape;1601;p58"/>
            <p:cNvSpPr/>
            <p:nvPr/>
          </p:nvSpPr>
          <p:spPr>
            <a:xfrm>
              <a:off x="6999680" y="2412819"/>
              <a:ext cx="377131" cy="630299"/>
            </a:xfrm>
            <a:custGeom>
              <a:rect b="b" l="l" r="r" t="t"/>
              <a:pathLst>
                <a:path extrusionOk="0" h="23918" w="14311">
                  <a:moveTo>
                    <a:pt x="13410" y="0"/>
                  </a:moveTo>
                  <a:lnTo>
                    <a:pt x="0" y="6138"/>
                  </a:lnTo>
                  <a:cubicBezTo>
                    <a:pt x="0" y="6138"/>
                    <a:pt x="1101" y="11608"/>
                    <a:pt x="1101" y="12876"/>
                  </a:cubicBezTo>
                  <a:cubicBezTo>
                    <a:pt x="1101" y="13043"/>
                    <a:pt x="1068" y="13743"/>
                    <a:pt x="1001" y="14711"/>
                  </a:cubicBezTo>
                  <a:cubicBezTo>
                    <a:pt x="867" y="17846"/>
                    <a:pt x="567" y="23917"/>
                    <a:pt x="567" y="23917"/>
                  </a:cubicBezTo>
                  <a:cubicBezTo>
                    <a:pt x="567" y="23917"/>
                    <a:pt x="13843" y="14077"/>
                    <a:pt x="14144" y="13777"/>
                  </a:cubicBezTo>
                  <a:cubicBezTo>
                    <a:pt x="14310" y="13610"/>
                    <a:pt x="14077" y="9507"/>
                    <a:pt x="13843" y="5838"/>
                  </a:cubicBezTo>
                  <a:cubicBezTo>
                    <a:pt x="13643" y="2769"/>
                    <a:pt x="13410" y="0"/>
                    <a:pt x="13410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6643662" y="1648473"/>
              <a:ext cx="793790" cy="1048566"/>
            </a:xfrm>
            <a:custGeom>
              <a:rect b="b" l="l" r="r" t="t"/>
              <a:pathLst>
                <a:path extrusionOk="0" h="39790" w="30122">
                  <a:moveTo>
                    <a:pt x="14135" y="1"/>
                  </a:moveTo>
                  <a:cubicBezTo>
                    <a:pt x="8469" y="1"/>
                    <a:pt x="2640" y="2277"/>
                    <a:pt x="0" y="10258"/>
                  </a:cubicBezTo>
                  <a:cubicBezTo>
                    <a:pt x="0" y="10258"/>
                    <a:pt x="2035" y="25803"/>
                    <a:pt x="2769" y="30840"/>
                  </a:cubicBezTo>
                  <a:cubicBezTo>
                    <a:pt x="2869" y="31674"/>
                    <a:pt x="5004" y="39479"/>
                    <a:pt x="7272" y="39780"/>
                  </a:cubicBezTo>
                  <a:cubicBezTo>
                    <a:pt x="7325" y="39786"/>
                    <a:pt x="7384" y="39790"/>
                    <a:pt x="7450" y="39790"/>
                  </a:cubicBezTo>
                  <a:cubicBezTo>
                    <a:pt x="10218" y="39790"/>
                    <a:pt x="24321" y="33749"/>
                    <a:pt x="25852" y="32641"/>
                  </a:cubicBezTo>
                  <a:cubicBezTo>
                    <a:pt x="26253" y="32341"/>
                    <a:pt x="26619" y="32041"/>
                    <a:pt x="26920" y="31774"/>
                  </a:cubicBezTo>
                  <a:cubicBezTo>
                    <a:pt x="28421" y="30439"/>
                    <a:pt x="28754" y="29472"/>
                    <a:pt x="28754" y="29472"/>
                  </a:cubicBezTo>
                  <a:cubicBezTo>
                    <a:pt x="28754" y="29472"/>
                    <a:pt x="30122" y="5422"/>
                    <a:pt x="27854" y="3754"/>
                  </a:cubicBezTo>
                  <a:cubicBezTo>
                    <a:pt x="26654" y="2871"/>
                    <a:pt x="20497" y="1"/>
                    <a:pt x="14135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8"/>
            <p:cNvSpPr/>
            <p:nvPr/>
          </p:nvSpPr>
          <p:spPr>
            <a:xfrm>
              <a:off x="5311056" y="3718176"/>
              <a:ext cx="1148916" cy="1115422"/>
            </a:xfrm>
            <a:custGeom>
              <a:rect b="b" l="l" r="r" t="t"/>
              <a:pathLst>
                <a:path extrusionOk="0" h="42327" w="43598">
                  <a:moveTo>
                    <a:pt x="35359" y="1"/>
                  </a:moveTo>
                  <a:cubicBezTo>
                    <a:pt x="29054" y="6405"/>
                    <a:pt x="19381" y="15612"/>
                    <a:pt x="17579" y="16379"/>
                  </a:cubicBezTo>
                  <a:cubicBezTo>
                    <a:pt x="14777" y="17580"/>
                    <a:pt x="0" y="37561"/>
                    <a:pt x="0" y="37561"/>
                  </a:cubicBezTo>
                  <a:cubicBezTo>
                    <a:pt x="67" y="38061"/>
                    <a:pt x="167" y="38528"/>
                    <a:pt x="300" y="38928"/>
                  </a:cubicBezTo>
                  <a:cubicBezTo>
                    <a:pt x="1286" y="41910"/>
                    <a:pt x="3902" y="42327"/>
                    <a:pt x="5285" y="42327"/>
                  </a:cubicBezTo>
                  <a:cubicBezTo>
                    <a:pt x="5820" y="42327"/>
                    <a:pt x="6171" y="42264"/>
                    <a:pt x="6171" y="42264"/>
                  </a:cubicBezTo>
                  <a:cubicBezTo>
                    <a:pt x="6171" y="42264"/>
                    <a:pt x="24851" y="27487"/>
                    <a:pt x="26652" y="26686"/>
                  </a:cubicBezTo>
                  <a:cubicBezTo>
                    <a:pt x="27853" y="26153"/>
                    <a:pt x="37193" y="15011"/>
                    <a:pt x="43598" y="9107"/>
                  </a:cubicBezTo>
                  <a:lnTo>
                    <a:pt x="41396" y="6705"/>
                  </a:lnTo>
                  <a:lnTo>
                    <a:pt x="36793" y="1568"/>
                  </a:lnTo>
                  <a:lnTo>
                    <a:pt x="35359" y="1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4723850" y="4707965"/>
              <a:ext cx="749860" cy="662317"/>
            </a:xfrm>
            <a:custGeom>
              <a:rect b="b" l="l" r="r" t="t"/>
              <a:pathLst>
                <a:path extrusionOk="0" h="25133" w="28455">
                  <a:moveTo>
                    <a:pt x="22277" y="1"/>
                  </a:moveTo>
                  <a:cubicBezTo>
                    <a:pt x="21914" y="1"/>
                    <a:pt x="18947" y="2769"/>
                    <a:pt x="18947" y="2769"/>
                  </a:cubicBezTo>
                  <a:cubicBezTo>
                    <a:pt x="18947" y="2769"/>
                    <a:pt x="15951" y="1002"/>
                    <a:pt x="13389" y="1002"/>
                  </a:cubicBezTo>
                  <a:cubicBezTo>
                    <a:pt x="12764" y="1002"/>
                    <a:pt x="12165" y="1107"/>
                    <a:pt x="11642" y="1368"/>
                  </a:cubicBezTo>
                  <a:cubicBezTo>
                    <a:pt x="10074" y="2169"/>
                    <a:pt x="8507" y="2936"/>
                    <a:pt x="6739" y="3070"/>
                  </a:cubicBezTo>
                  <a:cubicBezTo>
                    <a:pt x="5838" y="3170"/>
                    <a:pt x="4904" y="3103"/>
                    <a:pt x="4003" y="3303"/>
                  </a:cubicBezTo>
                  <a:cubicBezTo>
                    <a:pt x="3103" y="3470"/>
                    <a:pt x="2202" y="3904"/>
                    <a:pt x="1768" y="4738"/>
                  </a:cubicBezTo>
                  <a:cubicBezTo>
                    <a:pt x="1702" y="4804"/>
                    <a:pt x="1668" y="4904"/>
                    <a:pt x="1668" y="5038"/>
                  </a:cubicBezTo>
                  <a:cubicBezTo>
                    <a:pt x="1668" y="5238"/>
                    <a:pt x="1868" y="5405"/>
                    <a:pt x="2069" y="5505"/>
                  </a:cubicBezTo>
                  <a:cubicBezTo>
                    <a:pt x="2102" y="5538"/>
                    <a:pt x="2135" y="5538"/>
                    <a:pt x="2135" y="5538"/>
                  </a:cubicBezTo>
                  <a:cubicBezTo>
                    <a:pt x="3704" y="6334"/>
                    <a:pt x="5458" y="6742"/>
                    <a:pt x="7208" y="6742"/>
                  </a:cubicBezTo>
                  <a:cubicBezTo>
                    <a:pt x="8026" y="6742"/>
                    <a:pt x="8844" y="6653"/>
                    <a:pt x="9641" y="6472"/>
                  </a:cubicBezTo>
                  <a:lnTo>
                    <a:pt x="9641" y="6472"/>
                  </a:lnTo>
                  <a:cubicBezTo>
                    <a:pt x="9641" y="6472"/>
                    <a:pt x="5037" y="13744"/>
                    <a:pt x="3136" y="15245"/>
                  </a:cubicBezTo>
                  <a:cubicBezTo>
                    <a:pt x="3136" y="15245"/>
                    <a:pt x="0" y="19448"/>
                    <a:pt x="668" y="20215"/>
                  </a:cubicBezTo>
                  <a:cubicBezTo>
                    <a:pt x="901" y="20482"/>
                    <a:pt x="1201" y="20649"/>
                    <a:pt x="1435" y="20782"/>
                  </a:cubicBezTo>
                  <a:cubicBezTo>
                    <a:pt x="1868" y="20949"/>
                    <a:pt x="2202" y="20982"/>
                    <a:pt x="2202" y="20982"/>
                  </a:cubicBezTo>
                  <a:cubicBezTo>
                    <a:pt x="2202" y="20982"/>
                    <a:pt x="10041" y="13010"/>
                    <a:pt x="10575" y="12977"/>
                  </a:cubicBezTo>
                  <a:cubicBezTo>
                    <a:pt x="10577" y="12977"/>
                    <a:pt x="10579" y="12976"/>
                    <a:pt x="10581" y="12976"/>
                  </a:cubicBezTo>
                  <a:cubicBezTo>
                    <a:pt x="11068" y="12976"/>
                    <a:pt x="5872" y="21553"/>
                    <a:pt x="6071" y="22484"/>
                  </a:cubicBezTo>
                  <a:cubicBezTo>
                    <a:pt x="6138" y="22717"/>
                    <a:pt x="6405" y="22951"/>
                    <a:pt x="6772" y="23117"/>
                  </a:cubicBezTo>
                  <a:cubicBezTo>
                    <a:pt x="7106" y="23284"/>
                    <a:pt x="7539" y="23418"/>
                    <a:pt x="7906" y="23518"/>
                  </a:cubicBezTo>
                  <a:cubicBezTo>
                    <a:pt x="8540" y="23684"/>
                    <a:pt x="9140" y="23751"/>
                    <a:pt x="9140" y="23751"/>
                  </a:cubicBezTo>
                  <a:cubicBezTo>
                    <a:pt x="9140" y="23751"/>
                    <a:pt x="9240" y="23851"/>
                    <a:pt x="9407" y="23985"/>
                  </a:cubicBezTo>
                  <a:cubicBezTo>
                    <a:pt x="9607" y="24151"/>
                    <a:pt x="9974" y="24418"/>
                    <a:pt x="10341" y="24685"/>
                  </a:cubicBezTo>
                  <a:cubicBezTo>
                    <a:pt x="10608" y="24852"/>
                    <a:pt x="10875" y="24985"/>
                    <a:pt x="11108" y="25119"/>
                  </a:cubicBezTo>
                  <a:cubicBezTo>
                    <a:pt x="11127" y="25128"/>
                    <a:pt x="11149" y="25133"/>
                    <a:pt x="11175" y="25133"/>
                  </a:cubicBezTo>
                  <a:cubicBezTo>
                    <a:pt x="12454" y="25133"/>
                    <a:pt x="22492" y="14079"/>
                    <a:pt x="22917" y="12510"/>
                  </a:cubicBezTo>
                  <a:lnTo>
                    <a:pt x="23217" y="10241"/>
                  </a:lnTo>
                  <a:lnTo>
                    <a:pt x="28454" y="4704"/>
                  </a:lnTo>
                  <a:cubicBezTo>
                    <a:pt x="28454" y="4704"/>
                    <a:pt x="27820" y="3537"/>
                    <a:pt x="26586" y="2369"/>
                  </a:cubicBezTo>
                  <a:cubicBezTo>
                    <a:pt x="25919" y="1735"/>
                    <a:pt x="25085" y="1068"/>
                    <a:pt x="24084" y="601"/>
                  </a:cubicBezTo>
                  <a:cubicBezTo>
                    <a:pt x="23517" y="334"/>
                    <a:pt x="22917" y="134"/>
                    <a:pt x="22283" y="1"/>
                  </a:cubicBezTo>
                  <a:cubicBezTo>
                    <a:pt x="22281" y="1"/>
                    <a:pt x="22279" y="1"/>
                    <a:pt x="22277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6102176" y="2989010"/>
              <a:ext cx="791155" cy="1167837"/>
            </a:xfrm>
            <a:custGeom>
              <a:rect b="b" l="l" r="r" t="t"/>
              <a:pathLst>
                <a:path extrusionOk="0" h="44316" w="30022">
                  <a:moveTo>
                    <a:pt x="26312" y="1"/>
                  </a:moveTo>
                  <a:cubicBezTo>
                    <a:pt x="25393" y="1"/>
                    <a:pt x="24020" y="553"/>
                    <a:pt x="22216" y="2052"/>
                  </a:cubicBezTo>
                  <a:cubicBezTo>
                    <a:pt x="20882" y="3153"/>
                    <a:pt x="8807" y="18030"/>
                    <a:pt x="8807" y="18030"/>
                  </a:cubicBezTo>
                  <a:cubicBezTo>
                    <a:pt x="5438" y="22000"/>
                    <a:pt x="2035" y="26503"/>
                    <a:pt x="0" y="29305"/>
                  </a:cubicBezTo>
                  <a:lnTo>
                    <a:pt x="8640" y="40680"/>
                  </a:lnTo>
                  <a:lnTo>
                    <a:pt x="8873" y="40947"/>
                  </a:lnTo>
                  <a:lnTo>
                    <a:pt x="11442" y="44316"/>
                  </a:lnTo>
                  <a:cubicBezTo>
                    <a:pt x="11709" y="44149"/>
                    <a:pt x="11942" y="43949"/>
                    <a:pt x="12176" y="43749"/>
                  </a:cubicBezTo>
                  <a:cubicBezTo>
                    <a:pt x="13177" y="42948"/>
                    <a:pt x="14211" y="42048"/>
                    <a:pt x="15278" y="41147"/>
                  </a:cubicBezTo>
                  <a:cubicBezTo>
                    <a:pt x="19314" y="37678"/>
                    <a:pt x="23651" y="33642"/>
                    <a:pt x="27787" y="29605"/>
                  </a:cubicBezTo>
                  <a:lnTo>
                    <a:pt x="29655" y="11125"/>
                  </a:lnTo>
                  <a:cubicBezTo>
                    <a:pt x="30022" y="7489"/>
                    <a:pt x="29455" y="3720"/>
                    <a:pt x="27520" y="585"/>
                  </a:cubicBezTo>
                  <a:cubicBezTo>
                    <a:pt x="27311" y="231"/>
                    <a:pt x="26906" y="1"/>
                    <a:pt x="26312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8"/>
            <p:cNvSpPr/>
            <p:nvPr/>
          </p:nvSpPr>
          <p:spPr>
            <a:xfrm>
              <a:off x="6783434" y="3052756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204D7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8"/>
            <p:cNvSpPr/>
            <p:nvPr/>
          </p:nvSpPr>
          <p:spPr>
            <a:xfrm>
              <a:off x="6295575" y="2775847"/>
              <a:ext cx="1603392" cy="2464591"/>
            </a:xfrm>
            <a:custGeom>
              <a:rect b="b" l="l" r="r" t="t"/>
              <a:pathLst>
                <a:path extrusionOk="0" h="93524" w="60844">
                  <a:moveTo>
                    <a:pt x="40863" y="1"/>
                  </a:moveTo>
                  <a:cubicBezTo>
                    <a:pt x="40863" y="1"/>
                    <a:pt x="29321" y="101"/>
                    <a:pt x="20014" y="5972"/>
                  </a:cubicBezTo>
                  <a:cubicBezTo>
                    <a:pt x="17546" y="7539"/>
                    <a:pt x="15211" y="9474"/>
                    <a:pt x="13310" y="11943"/>
                  </a:cubicBezTo>
                  <a:cubicBezTo>
                    <a:pt x="9207" y="17280"/>
                    <a:pt x="4303" y="53939"/>
                    <a:pt x="1434" y="78423"/>
                  </a:cubicBezTo>
                  <a:cubicBezTo>
                    <a:pt x="867" y="83227"/>
                    <a:pt x="367" y="87530"/>
                    <a:pt x="0" y="91066"/>
                  </a:cubicBezTo>
                  <a:cubicBezTo>
                    <a:pt x="12860" y="92805"/>
                    <a:pt x="26991" y="93524"/>
                    <a:pt x="40530" y="93524"/>
                  </a:cubicBezTo>
                  <a:cubicBezTo>
                    <a:pt x="46729" y="93524"/>
                    <a:pt x="52803" y="93373"/>
                    <a:pt x="58575" y="93101"/>
                  </a:cubicBezTo>
                  <a:cubicBezTo>
                    <a:pt x="59543" y="82693"/>
                    <a:pt x="60843" y="65548"/>
                    <a:pt x="60643" y="48969"/>
                  </a:cubicBezTo>
                  <a:cubicBezTo>
                    <a:pt x="60410" y="29122"/>
                    <a:pt x="56774" y="8106"/>
                    <a:pt x="45199" y="1669"/>
                  </a:cubicBezTo>
                  <a:cubicBezTo>
                    <a:pt x="43431" y="701"/>
                    <a:pt x="41696" y="1"/>
                    <a:pt x="40863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6822989" y="2775847"/>
              <a:ext cx="663688" cy="371966"/>
            </a:xfrm>
            <a:custGeom>
              <a:rect b="b" l="l" r="r" t="t"/>
              <a:pathLst>
                <a:path extrusionOk="0" h="14115" w="25185">
                  <a:moveTo>
                    <a:pt x="20849" y="1"/>
                  </a:moveTo>
                  <a:cubicBezTo>
                    <a:pt x="20849" y="1"/>
                    <a:pt x="9307" y="101"/>
                    <a:pt x="0" y="5972"/>
                  </a:cubicBezTo>
                  <a:cubicBezTo>
                    <a:pt x="1168" y="9407"/>
                    <a:pt x="3670" y="13210"/>
                    <a:pt x="8973" y="14011"/>
                  </a:cubicBezTo>
                  <a:cubicBezTo>
                    <a:pt x="9444" y="14081"/>
                    <a:pt x="9908" y="14114"/>
                    <a:pt x="10364" y="14114"/>
                  </a:cubicBezTo>
                  <a:cubicBezTo>
                    <a:pt x="17733" y="14114"/>
                    <a:pt x="23175" y="5407"/>
                    <a:pt x="25185" y="1669"/>
                  </a:cubicBezTo>
                  <a:cubicBezTo>
                    <a:pt x="23384" y="768"/>
                    <a:pt x="21682" y="1"/>
                    <a:pt x="20849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6604107" y="1448776"/>
              <a:ext cx="963447" cy="764539"/>
            </a:xfrm>
            <a:custGeom>
              <a:rect b="b" l="l" r="r" t="t"/>
              <a:pathLst>
                <a:path extrusionOk="0" h="29012" w="36560">
                  <a:moveTo>
                    <a:pt x="15045" y="0"/>
                  </a:moveTo>
                  <a:cubicBezTo>
                    <a:pt x="13934" y="0"/>
                    <a:pt x="12828" y="99"/>
                    <a:pt x="11742" y="357"/>
                  </a:cubicBezTo>
                  <a:cubicBezTo>
                    <a:pt x="9674" y="858"/>
                    <a:pt x="8006" y="1858"/>
                    <a:pt x="6638" y="3159"/>
                  </a:cubicBezTo>
                  <a:cubicBezTo>
                    <a:pt x="5971" y="3826"/>
                    <a:pt x="5371" y="4527"/>
                    <a:pt x="4871" y="5294"/>
                  </a:cubicBezTo>
                  <a:cubicBezTo>
                    <a:pt x="4303" y="6095"/>
                    <a:pt x="3803" y="6962"/>
                    <a:pt x="3369" y="7863"/>
                  </a:cubicBezTo>
                  <a:cubicBezTo>
                    <a:pt x="2636" y="9297"/>
                    <a:pt x="2035" y="10865"/>
                    <a:pt x="1668" y="12399"/>
                  </a:cubicBezTo>
                  <a:cubicBezTo>
                    <a:pt x="1535" y="12933"/>
                    <a:pt x="1435" y="13467"/>
                    <a:pt x="1368" y="14000"/>
                  </a:cubicBezTo>
                  <a:cubicBezTo>
                    <a:pt x="1335" y="14334"/>
                    <a:pt x="1301" y="14701"/>
                    <a:pt x="1268" y="15034"/>
                  </a:cubicBezTo>
                  <a:cubicBezTo>
                    <a:pt x="1268" y="15134"/>
                    <a:pt x="1268" y="15301"/>
                    <a:pt x="1301" y="15535"/>
                  </a:cubicBezTo>
                  <a:cubicBezTo>
                    <a:pt x="734" y="15835"/>
                    <a:pt x="0" y="16435"/>
                    <a:pt x="67" y="17303"/>
                  </a:cubicBezTo>
                  <a:cubicBezTo>
                    <a:pt x="134" y="18270"/>
                    <a:pt x="1435" y="22740"/>
                    <a:pt x="2202" y="25342"/>
                  </a:cubicBezTo>
                  <a:cubicBezTo>
                    <a:pt x="2536" y="26443"/>
                    <a:pt x="2769" y="27243"/>
                    <a:pt x="2769" y="27243"/>
                  </a:cubicBezTo>
                  <a:lnTo>
                    <a:pt x="2636" y="25408"/>
                  </a:lnTo>
                  <a:lnTo>
                    <a:pt x="2102" y="18604"/>
                  </a:lnTo>
                  <a:cubicBezTo>
                    <a:pt x="4137" y="16769"/>
                    <a:pt x="7206" y="16002"/>
                    <a:pt x="9941" y="15902"/>
                  </a:cubicBezTo>
                  <a:cubicBezTo>
                    <a:pt x="10224" y="15892"/>
                    <a:pt x="10507" y="15888"/>
                    <a:pt x="10790" y="15888"/>
                  </a:cubicBezTo>
                  <a:cubicBezTo>
                    <a:pt x="13442" y="15888"/>
                    <a:pt x="16095" y="16272"/>
                    <a:pt x="18747" y="16302"/>
                  </a:cubicBezTo>
                  <a:cubicBezTo>
                    <a:pt x="18843" y="16303"/>
                    <a:pt x="18940" y="16304"/>
                    <a:pt x="19036" y="16304"/>
                  </a:cubicBezTo>
                  <a:cubicBezTo>
                    <a:pt x="22044" y="16304"/>
                    <a:pt x="25072" y="15797"/>
                    <a:pt x="27787" y="14601"/>
                  </a:cubicBezTo>
                  <a:lnTo>
                    <a:pt x="27887" y="15235"/>
                  </a:lnTo>
                  <a:lnTo>
                    <a:pt x="28354" y="18203"/>
                  </a:lnTo>
                  <a:lnTo>
                    <a:pt x="29155" y="23574"/>
                  </a:lnTo>
                  <a:lnTo>
                    <a:pt x="29321" y="24641"/>
                  </a:lnTo>
                  <a:lnTo>
                    <a:pt x="29988" y="29011"/>
                  </a:lnTo>
                  <a:cubicBezTo>
                    <a:pt x="30446" y="25714"/>
                    <a:pt x="34118" y="25574"/>
                    <a:pt x="34737" y="25574"/>
                  </a:cubicBezTo>
                  <a:cubicBezTo>
                    <a:pt x="34794" y="25574"/>
                    <a:pt x="34825" y="25575"/>
                    <a:pt x="34825" y="25575"/>
                  </a:cubicBezTo>
                  <a:cubicBezTo>
                    <a:pt x="34825" y="25575"/>
                    <a:pt x="34992" y="24708"/>
                    <a:pt x="35226" y="23440"/>
                  </a:cubicBezTo>
                  <a:cubicBezTo>
                    <a:pt x="35359" y="22773"/>
                    <a:pt x="35492" y="22006"/>
                    <a:pt x="35626" y="21172"/>
                  </a:cubicBezTo>
                  <a:cubicBezTo>
                    <a:pt x="35826" y="20071"/>
                    <a:pt x="35993" y="18904"/>
                    <a:pt x="36160" y="17836"/>
                  </a:cubicBezTo>
                  <a:cubicBezTo>
                    <a:pt x="36426" y="16002"/>
                    <a:pt x="36560" y="14434"/>
                    <a:pt x="36426" y="13834"/>
                  </a:cubicBezTo>
                  <a:cubicBezTo>
                    <a:pt x="36193" y="12866"/>
                    <a:pt x="35159" y="11232"/>
                    <a:pt x="34191" y="9964"/>
                  </a:cubicBezTo>
                  <a:cubicBezTo>
                    <a:pt x="34125" y="9864"/>
                    <a:pt x="34058" y="9797"/>
                    <a:pt x="34025" y="9697"/>
                  </a:cubicBezTo>
                  <a:cubicBezTo>
                    <a:pt x="35592" y="7529"/>
                    <a:pt x="36526" y="4894"/>
                    <a:pt x="36393" y="2192"/>
                  </a:cubicBezTo>
                  <a:cubicBezTo>
                    <a:pt x="36393" y="1625"/>
                    <a:pt x="36226" y="1258"/>
                    <a:pt x="36026" y="724"/>
                  </a:cubicBezTo>
                  <a:cubicBezTo>
                    <a:pt x="35793" y="2425"/>
                    <a:pt x="34892" y="3993"/>
                    <a:pt x="33624" y="5127"/>
                  </a:cubicBezTo>
                  <a:cubicBezTo>
                    <a:pt x="33791" y="3826"/>
                    <a:pt x="33825" y="2459"/>
                    <a:pt x="33724" y="1325"/>
                  </a:cubicBezTo>
                  <a:cubicBezTo>
                    <a:pt x="33724" y="1258"/>
                    <a:pt x="33724" y="1191"/>
                    <a:pt x="33724" y="1124"/>
                  </a:cubicBezTo>
                  <a:cubicBezTo>
                    <a:pt x="33724" y="1091"/>
                    <a:pt x="33691" y="1024"/>
                    <a:pt x="33691" y="991"/>
                  </a:cubicBezTo>
                  <a:cubicBezTo>
                    <a:pt x="32465" y="1875"/>
                    <a:pt x="30947" y="2369"/>
                    <a:pt x="29428" y="2369"/>
                  </a:cubicBezTo>
                  <a:cubicBezTo>
                    <a:pt x="29170" y="2369"/>
                    <a:pt x="28911" y="2354"/>
                    <a:pt x="28654" y="2325"/>
                  </a:cubicBezTo>
                  <a:cubicBezTo>
                    <a:pt x="29155" y="1691"/>
                    <a:pt x="29521" y="891"/>
                    <a:pt x="29521" y="90"/>
                  </a:cubicBezTo>
                  <a:cubicBezTo>
                    <a:pt x="29492" y="90"/>
                    <a:pt x="29462" y="89"/>
                    <a:pt x="29433" y="89"/>
                  </a:cubicBezTo>
                  <a:cubicBezTo>
                    <a:pt x="28184" y="89"/>
                    <a:pt x="26721" y="759"/>
                    <a:pt x="25385" y="824"/>
                  </a:cubicBezTo>
                  <a:cubicBezTo>
                    <a:pt x="25146" y="834"/>
                    <a:pt x="24906" y="839"/>
                    <a:pt x="24666" y="839"/>
                  </a:cubicBezTo>
                  <a:cubicBezTo>
                    <a:pt x="23338" y="839"/>
                    <a:pt x="22010" y="694"/>
                    <a:pt x="20682" y="524"/>
                  </a:cubicBezTo>
                  <a:cubicBezTo>
                    <a:pt x="20515" y="524"/>
                    <a:pt x="20382" y="491"/>
                    <a:pt x="20248" y="491"/>
                  </a:cubicBezTo>
                  <a:cubicBezTo>
                    <a:pt x="18847" y="290"/>
                    <a:pt x="17446" y="90"/>
                    <a:pt x="16012" y="24"/>
                  </a:cubicBezTo>
                  <a:cubicBezTo>
                    <a:pt x="15689" y="9"/>
                    <a:pt x="15367" y="0"/>
                    <a:pt x="15045" y="0"/>
                  </a:cubicBezTo>
                  <a:close/>
                </a:path>
              </a:pathLst>
            </a:custGeom>
            <a:solidFill>
              <a:srgbClr val="5D3742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6644531" y="2056801"/>
              <a:ext cx="32572" cy="109916"/>
            </a:xfrm>
            <a:custGeom>
              <a:rect b="b" l="l" r="r" t="t"/>
              <a:pathLst>
                <a:path extrusionOk="0" h="4171" w="1236">
                  <a:moveTo>
                    <a:pt x="1" y="0"/>
                  </a:moveTo>
                  <a:lnTo>
                    <a:pt x="1" y="0"/>
                  </a:lnTo>
                  <a:cubicBezTo>
                    <a:pt x="635" y="2202"/>
                    <a:pt x="1235" y="4170"/>
                    <a:pt x="1235" y="4170"/>
                  </a:cubicBezTo>
                  <a:lnTo>
                    <a:pt x="901" y="134"/>
                  </a:lnTo>
                  <a:cubicBezTo>
                    <a:pt x="601" y="67"/>
                    <a:pt x="301" y="34"/>
                    <a:pt x="1" y="0"/>
                  </a:cubicBezTo>
                  <a:close/>
                </a:path>
              </a:pathLst>
            </a:custGeom>
            <a:solidFill>
              <a:srgbClr val="5D3742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7338965" y="1711349"/>
              <a:ext cx="228582" cy="501962"/>
            </a:xfrm>
            <a:custGeom>
              <a:rect b="b" l="l" r="r" t="t"/>
              <a:pathLst>
                <a:path extrusionOk="0" h="19048" w="8674">
                  <a:moveTo>
                    <a:pt x="6305" y="0"/>
                  </a:moveTo>
                  <a:cubicBezTo>
                    <a:pt x="5905" y="367"/>
                    <a:pt x="5438" y="634"/>
                    <a:pt x="4904" y="767"/>
                  </a:cubicBezTo>
                  <a:cubicBezTo>
                    <a:pt x="4538" y="867"/>
                    <a:pt x="4137" y="901"/>
                    <a:pt x="3870" y="1134"/>
                  </a:cubicBezTo>
                  <a:cubicBezTo>
                    <a:pt x="3437" y="1501"/>
                    <a:pt x="3403" y="2135"/>
                    <a:pt x="3203" y="2669"/>
                  </a:cubicBezTo>
                  <a:cubicBezTo>
                    <a:pt x="2936" y="3336"/>
                    <a:pt x="2336" y="3836"/>
                    <a:pt x="1602" y="3970"/>
                  </a:cubicBezTo>
                  <a:cubicBezTo>
                    <a:pt x="1369" y="4036"/>
                    <a:pt x="1102" y="4036"/>
                    <a:pt x="868" y="4203"/>
                  </a:cubicBezTo>
                  <a:cubicBezTo>
                    <a:pt x="701" y="4303"/>
                    <a:pt x="568" y="4503"/>
                    <a:pt x="468" y="4670"/>
                  </a:cubicBezTo>
                  <a:cubicBezTo>
                    <a:pt x="335" y="4904"/>
                    <a:pt x="168" y="5104"/>
                    <a:pt x="1" y="5271"/>
                  </a:cubicBezTo>
                  <a:lnTo>
                    <a:pt x="468" y="8239"/>
                  </a:lnTo>
                  <a:lnTo>
                    <a:pt x="1269" y="13610"/>
                  </a:lnTo>
                  <a:lnTo>
                    <a:pt x="2102" y="19047"/>
                  </a:lnTo>
                  <a:cubicBezTo>
                    <a:pt x="2560" y="15750"/>
                    <a:pt x="6232" y="15610"/>
                    <a:pt x="6851" y="15610"/>
                  </a:cubicBezTo>
                  <a:cubicBezTo>
                    <a:pt x="6908" y="15610"/>
                    <a:pt x="6939" y="15611"/>
                    <a:pt x="6939" y="15611"/>
                  </a:cubicBezTo>
                  <a:cubicBezTo>
                    <a:pt x="6939" y="15611"/>
                    <a:pt x="7106" y="14744"/>
                    <a:pt x="7340" y="13476"/>
                  </a:cubicBezTo>
                  <a:cubicBezTo>
                    <a:pt x="7606" y="11942"/>
                    <a:pt x="8007" y="9774"/>
                    <a:pt x="8274" y="7872"/>
                  </a:cubicBezTo>
                  <a:cubicBezTo>
                    <a:pt x="8540" y="6038"/>
                    <a:pt x="8674" y="4470"/>
                    <a:pt x="8540" y="3870"/>
                  </a:cubicBezTo>
                  <a:cubicBezTo>
                    <a:pt x="8307" y="2902"/>
                    <a:pt x="7273" y="1268"/>
                    <a:pt x="6305" y="0"/>
                  </a:cubicBezTo>
                  <a:close/>
                </a:path>
              </a:pathLst>
            </a:custGeom>
            <a:solidFill>
              <a:srgbClr val="5D3742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7344262" y="2109821"/>
              <a:ext cx="206604" cy="331146"/>
            </a:xfrm>
            <a:custGeom>
              <a:rect b="b" l="l" r="r" t="t"/>
              <a:pathLst>
                <a:path extrusionOk="0" h="12566" w="7840">
                  <a:moveTo>
                    <a:pt x="4567" y="1"/>
                  </a:moveTo>
                  <a:cubicBezTo>
                    <a:pt x="3787" y="1"/>
                    <a:pt x="3161" y="504"/>
                    <a:pt x="2735" y="1024"/>
                  </a:cubicBezTo>
                  <a:lnTo>
                    <a:pt x="2735" y="1057"/>
                  </a:lnTo>
                  <a:cubicBezTo>
                    <a:pt x="2502" y="1391"/>
                    <a:pt x="2368" y="1691"/>
                    <a:pt x="2368" y="1691"/>
                  </a:cubicBezTo>
                  <a:lnTo>
                    <a:pt x="0" y="12566"/>
                  </a:lnTo>
                  <a:cubicBezTo>
                    <a:pt x="3036" y="12332"/>
                    <a:pt x="5271" y="10531"/>
                    <a:pt x="6438" y="9030"/>
                  </a:cubicBezTo>
                  <a:cubicBezTo>
                    <a:pt x="6538" y="8863"/>
                    <a:pt x="6638" y="8729"/>
                    <a:pt x="6705" y="8596"/>
                  </a:cubicBezTo>
                  <a:cubicBezTo>
                    <a:pt x="7572" y="7028"/>
                    <a:pt x="7839" y="1558"/>
                    <a:pt x="5604" y="290"/>
                  </a:cubicBezTo>
                  <a:cubicBezTo>
                    <a:pt x="5235" y="86"/>
                    <a:pt x="4888" y="1"/>
                    <a:pt x="4567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6280607" y="3915950"/>
              <a:ext cx="1584075" cy="863650"/>
            </a:xfrm>
            <a:custGeom>
              <a:rect b="b" l="l" r="r" t="t"/>
              <a:pathLst>
                <a:path extrusionOk="0" h="32773" w="60111">
                  <a:moveTo>
                    <a:pt x="44766" y="1"/>
                  </a:moveTo>
                  <a:cubicBezTo>
                    <a:pt x="44766" y="1"/>
                    <a:pt x="37928" y="15579"/>
                    <a:pt x="37228" y="17013"/>
                  </a:cubicBezTo>
                  <a:lnTo>
                    <a:pt x="3036" y="17747"/>
                  </a:lnTo>
                  <a:lnTo>
                    <a:pt x="1" y="23384"/>
                  </a:lnTo>
                  <a:lnTo>
                    <a:pt x="701" y="24952"/>
                  </a:lnTo>
                  <a:lnTo>
                    <a:pt x="1435" y="26553"/>
                  </a:lnTo>
                  <a:cubicBezTo>
                    <a:pt x="1435" y="26553"/>
                    <a:pt x="33278" y="32772"/>
                    <a:pt x="40873" y="32772"/>
                  </a:cubicBezTo>
                  <a:cubicBezTo>
                    <a:pt x="41453" y="32772"/>
                    <a:pt x="41892" y="32736"/>
                    <a:pt x="42164" y="32658"/>
                  </a:cubicBezTo>
                  <a:cubicBezTo>
                    <a:pt x="46000" y="31557"/>
                    <a:pt x="60111" y="1836"/>
                    <a:pt x="60111" y="1836"/>
                  </a:cubicBezTo>
                  <a:lnTo>
                    <a:pt x="55040" y="1202"/>
                  </a:lnTo>
                  <a:lnTo>
                    <a:pt x="44766" y="1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5913178" y="4090349"/>
              <a:ext cx="447465" cy="544706"/>
            </a:xfrm>
            <a:custGeom>
              <a:rect b="b" l="l" r="r" t="t"/>
              <a:pathLst>
                <a:path extrusionOk="0" h="20670" w="16980">
                  <a:moveTo>
                    <a:pt x="3927" y="1"/>
                  </a:moveTo>
                  <a:cubicBezTo>
                    <a:pt x="3530" y="1"/>
                    <a:pt x="3241" y="97"/>
                    <a:pt x="3103" y="321"/>
                  </a:cubicBezTo>
                  <a:cubicBezTo>
                    <a:pt x="2369" y="1489"/>
                    <a:pt x="10775" y="5558"/>
                    <a:pt x="10775" y="5558"/>
                  </a:cubicBezTo>
                  <a:lnTo>
                    <a:pt x="10542" y="8127"/>
                  </a:lnTo>
                  <a:lnTo>
                    <a:pt x="6872" y="6759"/>
                  </a:lnTo>
                  <a:lnTo>
                    <a:pt x="1235" y="7560"/>
                  </a:lnTo>
                  <a:cubicBezTo>
                    <a:pt x="1235" y="7560"/>
                    <a:pt x="901" y="8627"/>
                    <a:pt x="601" y="9961"/>
                  </a:cubicBezTo>
                  <a:cubicBezTo>
                    <a:pt x="534" y="10095"/>
                    <a:pt x="501" y="10295"/>
                    <a:pt x="468" y="10462"/>
                  </a:cubicBezTo>
                  <a:cubicBezTo>
                    <a:pt x="434" y="10595"/>
                    <a:pt x="401" y="10762"/>
                    <a:pt x="368" y="10929"/>
                  </a:cubicBezTo>
                  <a:cubicBezTo>
                    <a:pt x="234" y="11563"/>
                    <a:pt x="134" y="12230"/>
                    <a:pt x="67" y="12830"/>
                  </a:cubicBezTo>
                  <a:cubicBezTo>
                    <a:pt x="67" y="12930"/>
                    <a:pt x="34" y="12997"/>
                    <a:pt x="34" y="13064"/>
                  </a:cubicBezTo>
                  <a:cubicBezTo>
                    <a:pt x="34" y="13231"/>
                    <a:pt x="1" y="13431"/>
                    <a:pt x="1" y="13564"/>
                  </a:cubicBezTo>
                  <a:cubicBezTo>
                    <a:pt x="1" y="13764"/>
                    <a:pt x="1" y="13931"/>
                    <a:pt x="1" y="14064"/>
                  </a:cubicBezTo>
                  <a:cubicBezTo>
                    <a:pt x="34" y="14398"/>
                    <a:pt x="101" y="14632"/>
                    <a:pt x="201" y="14798"/>
                  </a:cubicBezTo>
                  <a:lnTo>
                    <a:pt x="4637" y="15165"/>
                  </a:lnTo>
                  <a:cubicBezTo>
                    <a:pt x="4637" y="15165"/>
                    <a:pt x="8140" y="20202"/>
                    <a:pt x="8974" y="20602"/>
                  </a:cubicBezTo>
                  <a:cubicBezTo>
                    <a:pt x="9068" y="20649"/>
                    <a:pt x="9262" y="20670"/>
                    <a:pt x="9534" y="20670"/>
                  </a:cubicBezTo>
                  <a:cubicBezTo>
                    <a:pt x="10228" y="20670"/>
                    <a:pt x="11425" y="20537"/>
                    <a:pt x="12743" y="20369"/>
                  </a:cubicBezTo>
                  <a:cubicBezTo>
                    <a:pt x="13377" y="20269"/>
                    <a:pt x="14011" y="20169"/>
                    <a:pt x="14678" y="20069"/>
                  </a:cubicBezTo>
                  <a:lnTo>
                    <a:pt x="14711" y="20069"/>
                  </a:lnTo>
                  <a:cubicBezTo>
                    <a:pt x="14945" y="20002"/>
                    <a:pt x="15178" y="20002"/>
                    <a:pt x="15378" y="19935"/>
                  </a:cubicBezTo>
                  <a:lnTo>
                    <a:pt x="15679" y="18267"/>
                  </a:lnTo>
                  <a:lnTo>
                    <a:pt x="15812" y="17667"/>
                  </a:lnTo>
                  <a:lnTo>
                    <a:pt x="15879" y="17233"/>
                  </a:lnTo>
                  <a:lnTo>
                    <a:pt x="16979" y="11129"/>
                  </a:lnTo>
                  <a:cubicBezTo>
                    <a:pt x="16746" y="10562"/>
                    <a:pt x="16446" y="9828"/>
                    <a:pt x="16045" y="9027"/>
                  </a:cubicBezTo>
                  <a:cubicBezTo>
                    <a:pt x="15879" y="8661"/>
                    <a:pt x="15679" y="8294"/>
                    <a:pt x="15478" y="7927"/>
                  </a:cubicBezTo>
                  <a:cubicBezTo>
                    <a:pt x="15478" y="7893"/>
                    <a:pt x="15445" y="7860"/>
                    <a:pt x="15412" y="7827"/>
                  </a:cubicBezTo>
                  <a:cubicBezTo>
                    <a:pt x="14611" y="6292"/>
                    <a:pt x="13644" y="4724"/>
                    <a:pt x="12643" y="3690"/>
                  </a:cubicBezTo>
                  <a:cubicBezTo>
                    <a:pt x="12209" y="3257"/>
                    <a:pt x="11776" y="2923"/>
                    <a:pt x="11342" y="2723"/>
                  </a:cubicBezTo>
                  <a:cubicBezTo>
                    <a:pt x="8959" y="1598"/>
                    <a:pt x="5544" y="1"/>
                    <a:pt x="3927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7309082" y="2819144"/>
              <a:ext cx="677048" cy="1213770"/>
            </a:xfrm>
            <a:custGeom>
              <a:rect b="b" l="l" r="r" t="t"/>
              <a:pathLst>
                <a:path extrusionOk="0" h="46059" w="25692">
                  <a:moveTo>
                    <a:pt x="7481" y="0"/>
                  </a:moveTo>
                  <a:cubicBezTo>
                    <a:pt x="7237" y="0"/>
                    <a:pt x="6990" y="9"/>
                    <a:pt x="6739" y="26"/>
                  </a:cubicBezTo>
                  <a:cubicBezTo>
                    <a:pt x="6739" y="26"/>
                    <a:pt x="1669" y="20173"/>
                    <a:pt x="1" y="41622"/>
                  </a:cubicBezTo>
                  <a:lnTo>
                    <a:pt x="20215" y="45258"/>
                  </a:lnTo>
                  <a:lnTo>
                    <a:pt x="24652" y="46058"/>
                  </a:lnTo>
                  <a:cubicBezTo>
                    <a:pt x="24652" y="46058"/>
                    <a:pt x="25691" y="0"/>
                    <a:pt x="7481" y="0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7011987" y="2945503"/>
              <a:ext cx="32545" cy="33441"/>
            </a:xfrm>
            <a:custGeom>
              <a:rect b="b" l="l" r="r" t="t"/>
              <a:pathLst>
                <a:path extrusionOk="0" h="1269" w="1235">
                  <a:moveTo>
                    <a:pt x="634" y="1"/>
                  </a:moveTo>
                  <a:cubicBezTo>
                    <a:pt x="267" y="1"/>
                    <a:pt x="0" y="267"/>
                    <a:pt x="0" y="634"/>
                  </a:cubicBezTo>
                  <a:cubicBezTo>
                    <a:pt x="0" y="968"/>
                    <a:pt x="267" y="1268"/>
                    <a:pt x="634" y="1268"/>
                  </a:cubicBezTo>
                  <a:cubicBezTo>
                    <a:pt x="967" y="1268"/>
                    <a:pt x="1234" y="968"/>
                    <a:pt x="1234" y="634"/>
                  </a:cubicBezTo>
                  <a:cubicBezTo>
                    <a:pt x="1234" y="267"/>
                    <a:pt x="967" y="1"/>
                    <a:pt x="634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7292401" y="2396112"/>
              <a:ext cx="33415" cy="33415"/>
            </a:xfrm>
            <a:custGeom>
              <a:rect b="b" l="l" r="r" t="t"/>
              <a:pathLst>
                <a:path extrusionOk="0" h="1268" w="1268">
                  <a:moveTo>
                    <a:pt x="634" y="0"/>
                  </a:moveTo>
                  <a:cubicBezTo>
                    <a:pt x="300" y="0"/>
                    <a:pt x="0" y="301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cubicBezTo>
                    <a:pt x="967" y="1268"/>
                    <a:pt x="1268" y="1001"/>
                    <a:pt x="1268" y="634"/>
                  </a:cubicBezTo>
                  <a:cubicBezTo>
                    <a:pt x="1268" y="301"/>
                    <a:pt x="967" y="0"/>
                    <a:pt x="634" y="0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7347767" y="2818933"/>
              <a:ext cx="33441" cy="33415"/>
            </a:xfrm>
            <a:custGeom>
              <a:rect b="b" l="l" r="r" t="t"/>
              <a:pathLst>
                <a:path extrusionOk="0" h="1268" w="1269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cubicBezTo>
                    <a:pt x="968" y="1268"/>
                    <a:pt x="1268" y="1001"/>
                    <a:pt x="1268" y="634"/>
                  </a:cubicBezTo>
                  <a:cubicBezTo>
                    <a:pt x="1268" y="300"/>
                    <a:pt x="968" y="0"/>
                    <a:pt x="634" y="0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7486643" y="4133092"/>
              <a:ext cx="32572" cy="33415"/>
            </a:xfrm>
            <a:custGeom>
              <a:rect b="b" l="l" r="r" t="t"/>
              <a:pathLst>
                <a:path extrusionOk="0" h="1268" w="1236">
                  <a:moveTo>
                    <a:pt x="635" y="0"/>
                  </a:moveTo>
                  <a:cubicBezTo>
                    <a:pt x="268" y="0"/>
                    <a:pt x="1" y="267"/>
                    <a:pt x="1" y="634"/>
                  </a:cubicBezTo>
                  <a:cubicBezTo>
                    <a:pt x="1" y="968"/>
                    <a:pt x="268" y="1268"/>
                    <a:pt x="635" y="1268"/>
                  </a:cubicBezTo>
                  <a:cubicBezTo>
                    <a:pt x="968" y="1268"/>
                    <a:pt x="1235" y="968"/>
                    <a:pt x="1235" y="634"/>
                  </a:cubicBezTo>
                  <a:cubicBezTo>
                    <a:pt x="1235" y="267"/>
                    <a:pt x="968" y="0"/>
                    <a:pt x="635" y="0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5529042" y="4564688"/>
              <a:ext cx="33441" cy="33441"/>
            </a:xfrm>
            <a:custGeom>
              <a:rect b="b" l="l" r="r" t="t"/>
              <a:pathLst>
                <a:path extrusionOk="0" h="1269" w="1269">
                  <a:moveTo>
                    <a:pt x="634" y="1"/>
                  </a:moveTo>
                  <a:cubicBezTo>
                    <a:pt x="301" y="1"/>
                    <a:pt x="1" y="301"/>
                    <a:pt x="1" y="634"/>
                  </a:cubicBezTo>
                  <a:cubicBezTo>
                    <a:pt x="1" y="1001"/>
                    <a:pt x="301" y="1268"/>
                    <a:pt x="634" y="1268"/>
                  </a:cubicBezTo>
                  <a:cubicBezTo>
                    <a:pt x="1001" y="1268"/>
                    <a:pt x="1268" y="1001"/>
                    <a:pt x="1268" y="634"/>
                  </a:cubicBezTo>
                  <a:cubicBezTo>
                    <a:pt x="1268" y="301"/>
                    <a:pt x="1001" y="1"/>
                    <a:pt x="634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6852872" y="4520733"/>
              <a:ext cx="33441" cy="33441"/>
            </a:xfrm>
            <a:custGeom>
              <a:rect b="b" l="l" r="r" t="t"/>
              <a:pathLst>
                <a:path extrusionOk="0" h="1269" w="1269">
                  <a:moveTo>
                    <a:pt x="634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968"/>
                    <a:pt x="301" y="1268"/>
                    <a:pt x="634" y="1268"/>
                  </a:cubicBezTo>
                  <a:cubicBezTo>
                    <a:pt x="1001" y="1268"/>
                    <a:pt x="1268" y="968"/>
                    <a:pt x="1268" y="635"/>
                  </a:cubicBezTo>
                  <a:cubicBezTo>
                    <a:pt x="1268" y="268"/>
                    <a:pt x="1001" y="1"/>
                    <a:pt x="634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5612552" y="3416312"/>
              <a:ext cx="99349" cy="41874"/>
            </a:xfrm>
            <a:custGeom>
              <a:rect b="b" l="l" r="r" t="t"/>
              <a:pathLst>
                <a:path extrusionOk="0" h="1589" w="3770">
                  <a:moveTo>
                    <a:pt x="2802" y="1"/>
                  </a:moveTo>
                  <a:cubicBezTo>
                    <a:pt x="2559" y="1"/>
                    <a:pt x="2322" y="32"/>
                    <a:pt x="2102" y="81"/>
                  </a:cubicBezTo>
                  <a:cubicBezTo>
                    <a:pt x="1535" y="181"/>
                    <a:pt x="1001" y="448"/>
                    <a:pt x="501" y="781"/>
                  </a:cubicBezTo>
                  <a:cubicBezTo>
                    <a:pt x="334" y="915"/>
                    <a:pt x="1" y="1081"/>
                    <a:pt x="1" y="1348"/>
                  </a:cubicBezTo>
                  <a:cubicBezTo>
                    <a:pt x="1" y="1556"/>
                    <a:pt x="208" y="1588"/>
                    <a:pt x="403" y="1588"/>
                  </a:cubicBezTo>
                  <a:cubicBezTo>
                    <a:pt x="489" y="1588"/>
                    <a:pt x="573" y="1582"/>
                    <a:pt x="634" y="1582"/>
                  </a:cubicBezTo>
                  <a:cubicBezTo>
                    <a:pt x="1201" y="1548"/>
                    <a:pt x="1735" y="1515"/>
                    <a:pt x="2269" y="1382"/>
                  </a:cubicBezTo>
                  <a:cubicBezTo>
                    <a:pt x="2736" y="1282"/>
                    <a:pt x="3270" y="1148"/>
                    <a:pt x="3603" y="815"/>
                  </a:cubicBezTo>
                  <a:cubicBezTo>
                    <a:pt x="3703" y="715"/>
                    <a:pt x="3770" y="548"/>
                    <a:pt x="3737" y="414"/>
                  </a:cubicBezTo>
                  <a:cubicBezTo>
                    <a:pt x="3670" y="147"/>
                    <a:pt x="3336" y="14"/>
                    <a:pt x="3069" y="14"/>
                  </a:cubicBezTo>
                  <a:cubicBezTo>
                    <a:pt x="2980" y="5"/>
                    <a:pt x="2891" y="1"/>
                    <a:pt x="280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5599376" y="3383898"/>
              <a:ext cx="85277" cy="70756"/>
            </a:xfrm>
            <a:custGeom>
              <a:rect b="b" l="l" r="r" t="t"/>
              <a:pathLst>
                <a:path extrusionOk="0" h="2685" w="3236">
                  <a:moveTo>
                    <a:pt x="2747" y="0"/>
                  </a:moveTo>
                  <a:cubicBezTo>
                    <a:pt x="2621" y="0"/>
                    <a:pt x="2488" y="32"/>
                    <a:pt x="2369" y="77"/>
                  </a:cubicBezTo>
                  <a:cubicBezTo>
                    <a:pt x="2068" y="177"/>
                    <a:pt x="1768" y="343"/>
                    <a:pt x="1501" y="510"/>
                  </a:cubicBezTo>
                  <a:cubicBezTo>
                    <a:pt x="1034" y="877"/>
                    <a:pt x="667" y="1344"/>
                    <a:pt x="334" y="1844"/>
                  </a:cubicBezTo>
                  <a:cubicBezTo>
                    <a:pt x="234" y="2011"/>
                    <a:pt x="0" y="2311"/>
                    <a:pt x="100" y="2545"/>
                  </a:cubicBezTo>
                  <a:cubicBezTo>
                    <a:pt x="146" y="2649"/>
                    <a:pt x="220" y="2685"/>
                    <a:pt x="306" y="2685"/>
                  </a:cubicBezTo>
                  <a:cubicBezTo>
                    <a:pt x="467" y="2685"/>
                    <a:pt x="670" y="2555"/>
                    <a:pt x="801" y="2512"/>
                  </a:cubicBezTo>
                  <a:cubicBezTo>
                    <a:pt x="1301" y="2245"/>
                    <a:pt x="1768" y="1978"/>
                    <a:pt x="2202" y="1644"/>
                  </a:cubicBezTo>
                  <a:cubicBezTo>
                    <a:pt x="2569" y="1377"/>
                    <a:pt x="3036" y="1044"/>
                    <a:pt x="3169" y="577"/>
                  </a:cubicBezTo>
                  <a:cubicBezTo>
                    <a:pt x="3236" y="443"/>
                    <a:pt x="3202" y="277"/>
                    <a:pt x="3136" y="177"/>
                  </a:cubicBezTo>
                  <a:cubicBezTo>
                    <a:pt x="3044" y="48"/>
                    <a:pt x="2901" y="0"/>
                    <a:pt x="274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8"/>
            <p:cNvSpPr/>
            <p:nvPr/>
          </p:nvSpPr>
          <p:spPr>
            <a:xfrm>
              <a:off x="5557186" y="3442137"/>
              <a:ext cx="32545" cy="23823"/>
            </a:xfrm>
            <a:custGeom>
              <a:rect b="b" l="l" r="r" t="t"/>
              <a:pathLst>
                <a:path extrusionOk="0" h="904" w="1235">
                  <a:moveTo>
                    <a:pt x="500" y="0"/>
                  </a:moveTo>
                  <a:cubicBezTo>
                    <a:pt x="318" y="0"/>
                    <a:pt x="166" y="82"/>
                    <a:pt x="100" y="235"/>
                  </a:cubicBezTo>
                  <a:cubicBezTo>
                    <a:pt x="0" y="435"/>
                    <a:pt x="167" y="702"/>
                    <a:pt x="434" y="835"/>
                  </a:cubicBezTo>
                  <a:cubicBezTo>
                    <a:pt x="537" y="881"/>
                    <a:pt x="640" y="903"/>
                    <a:pt x="735" y="903"/>
                  </a:cubicBezTo>
                  <a:cubicBezTo>
                    <a:pt x="916" y="903"/>
                    <a:pt x="1068" y="822"/>
                    <a:pt x="1134" y="669"/>
                  </a:cubicBezTo>
                  <a:cubicBezTo>
                    <a:pt x="1234" y="468"/>
                    <a:pt x="1067" y="202"/>
                    <a:pt x="801" y="68"/>
                  </a:cubicBezTo>
                  <a:cubicBezTo>
                    <a:pt x="698" y="22"/>
                    <a:pt x="595" y="0"/>
                    <a:pt x="500" y="0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8"/>
            <p:cNvSpPr/>
            <p:nvPr/>
          </p:nvSpPr>
          <p:spPr>
            <a:xfrm>
              <a:off x="5527276" y="3447433"/>
              <a:ext cx="39581" cy="6193"/>
            </a:xfrm>
            <a:custGeom>
              <a:rect b="b" l="l" r="r" t="t"/>
              <a:pathLst>
                <a:path extrusionOk="0" h="235" w="1502">
                  <a:moveTo>
                    <a:pt x="764" y="1"/>
                  </a:moveTo>
                  <a:cubicBezTo>
                    <a:pt x="501" y="1"/>
                    <a:pt x="234" y="34"/>
                    <a:pt x="1" y="134"/>
                  </a:cubicBezTo>
                  <a:cubicBezTo>
                    <a:pt x="1" y="134"/>
                    <a:pt x="143" y="96"/>
                    <a:pt x="413" y="96"/>
                  </a:cubicBezTo>
                  <a:cubicBezTo>
                    <a:pt x="648" y="96"/>
                    <a:pt x="982" y="125"/>
                    <a:pt x="1402" y="234"/>
                  </a:cubicBezTo>
                  <a:lnTo>
                    <a:pt x="1502" y="67"/>
                  </a:lnTo>
                  <a:cubicBezTo>
                    <a:pt x="1285" y="34"/>
                    <a:pt x="1027" y="1"/>
                    <a:pt x="764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5578268" y="3443191"/>
              <a:ext cx="46618" cy="38580"/>
            </a:xfrm>
            <a:custGeom>
              <a:rect b="b" l="l" r="r" t="t"/>
              <a:pathLst>
                <a:path extrusionOk="0" h="1464" w="1769">
                  <a:moveTo>
                    <a:pt x="831" y="1"/>
                  </a:moveTo>
                  <a:cubicBezTo>
                    <a:pt x="566" y="1"/>
                    <a:pt x="314" y="135"/>
                    <a:pt x="201" y="362"/>
                  </a:cubicBezTo>
                  <a:cubicBezTo>
                    <a:pt x="1" y="695"/>
                    <a:pt x="167" y="1162"/>
                    <a:pt x="534" y="1362"/>
                  </a:cubicBezTo>
                  <a:cubicBezTo>
                    <a:pt x="670" y="1430"/>
                    <a:pt x="814" y="1464"/>
                    <a:pt x="951" y="1464"/>
                  </a:cubicBezTo>
                  <a:cubicBezTo>
                    <a:pt x="1217" y="1464"/>
                    <a:pt x="1458" y="1338"/>
                    <a:pt x="1568" y="1096"/>
                  </a:cubicBezTo>
                  <a:cubicBezTo>
                    <a:pt x="1769" y="762"/>
                    <a:pt x="1602" y="328"/>
                    <a:pt x="1201" y="95"/>
                  </a:cubicBezTo>
                  <a:cubicBezTo>
                    <a:pt x="1084" y="31"/>
                    <a:pt x="956" y="1"/>
                    <a:pt x="831" y="1"/>
                  </a:cubicBezTo>
                  <a:close/>
                </a:path>
              </a:pathLst>
            </a:custGeom>
            <a:solidFill>
              <a:srgbClr val="5D3742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5602881" y="3461321"/>
              <a:ext cx="86173" cy="54866"/>
            </a:xfrm>
            <a:custGeom>
              <a:rect b="b" l="l" r="r" t="t"/>
              <a:pathLst>
                <a:path extrusionOk="0" h="2082" w="3270">
                  <a:moveTo>
                    <a:pt x="619" y="1"/>
                  </a:moveTo>
                  <a:cubicBezTo>
                    <a:pt x="339" y="1"/>
                    <a:pt x="134" y="174"/>
                    <a:pt x="134" y="174"/>
                  </a:cubicBezTo>
                  <a:lnTo>
                    <a:pt x="1" y="408"/>
                  </a:lnTo>
                  <a:cubicBezTo>
                    <a:pt x="1" y="408"/>
                    <a:pt x="601" y="1108"/>
                    <a:pt x="1602" y="1809"/>
                  </a:cubicBezTo>
                  <a:cubicBezTo>
                    <a:pt x="1880" y="2010"/>
                    <a:pt x="2136" y="2082"/>
                    <a:pt x="2360" y="2082"/>
                  </a:cubicBezTo>
                  <a:cubicBezTo>
                    <a:pt x="2914" y="2082"/>
                    <a:pt x="3270" y="1642"/>
                    <a:pt x="3270" y="1642"/>
                  </a:cubicBezTo>
                  <a:cubicBezTo>
                    <a:pt x="3270" y="1642"/>
                    <a:pt x="1535" y="474"/>
                    <a:pt x="1035" y="141"/>
                  </a:cubicBezTo>
                  <a:cubicBezTo>
                    <a:pt x="889" y="36"/>
                    <a:pt x="746" y="1"/>
                    <a:pt x="619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5562457" y="3465906"/>
              <a:ext cx="41321" cy="62429"/>
            </a:xfrm>
            <a:custGeom>
              <a:rect b="b" l="l" r="r" t="t"/>
              <a:pathLst>
                <a:path extrusionOk="0" h="2369" w="1568">
                  <a:moveTo>
                    <a:pt x="1568" y="0"/>
                  </a:moveTo>
                  <a:cubicBezTo>
                    <a:pt x="1568" y="0"/>
                    <a:pt x="1434" y="0"/>
                    <a:pt x="1234" y="33"/>
                  </a:cubicBezTo>
                  <a:cubicBezTo>
                    <a:pt x="1134" y="33"/>
                    <a:pt x="1034" y="33"/>
                    <a:pt x="867" y="67"/>
                  </a:cubicBezTo>
                  <a:cubicBezTo>
                    <a:pt x="801" y="67"/>
                    <a:pt x="734" y="67"/>
                    <a:pt x="667" y="100"/>
                  </a:cubicBezTo>
                  <a:lnTo>
                    <a:pt x="501" y="100"/>
                  </a:lnTo>
                  <a:cubicBezTo>
                    <a:pt x="467" y="133"/>
                    <a:pt x="400" y="133"/>
                    <a:pt x="367" y="133"/>
                  </a:cubicBezTo>
                  <a:cubicBezTo>
                    <a:pt x="367" y="234"/>
                    <a:pt x="334" y="367"/>
                    <a:pt x="334" y="500"/>
                  </a:cubicBezTo>
                  <a:cubicBezTo>
                    <a:pt x="334" y="600"/>
                    <a:pt x="300" y="701"/>
                    <a:pt x="300" y="801"/>
                  </a:cubicBezTo>
                  <a:cubicBezTo>
                    <a:pt x="267" y="1068"/>
                    <a:pt x="234" y="1301"/>
                    <a:pt x="234" y="1535"/>
                  </a:cubicBezTo>
                  <a:cubicBezTo>
                    <a:pt x="234" y="1635"/>
                    <a:pt x="200" y="1735"/>
                    <a:pt x="200" y="1835"/>
                  </a:cubicBezTo>
                  <a:cubicBezTo>
                    <a:pt x="200" y="1868"/>
                    <a:pt x="200" y="1935"/>
                    <a:pt x="200" y="1968"/>
                  </a:cubicBezTo>
                  <a:cubicBezTo>
                    <a:pt x="200" y="2002"/>
                    <a:pt x="200" y="2002"/>
                    <a:pt x="200" y="2035"/>
                  </a:cubicBezTo>
                  <a:lnTo>
                    <a:pt x="200" y="2068"/>
                  </a:lnTo>
                  <a:lnTo>
                    <a:pt x="200" y="2102"/>
                  </a:lnTo>
                  <a:cubicBezTo>
                    <a:pt x="100" y="2202"/>
                    <a:pt x="34" y="2302"/>
                    <a:pt x="0" y="2368"/>
                  </a:cubicBezTo>
                  <a:cubicBezTo>
                    <a:pt x="34" y="2335"/>
                    <a:pt x="67" y="2302"/>
                    <a:pt x="134" y="2268"/>
                  </a:cubicBezTo>
                  <a:cubicBezTo>
                    <a:pt x="134" y="2235"/>
                    <a:pt x="167" y="2235"/>
                    <a:pt x="200" y="2202"/>
                  </a:cubicBezTo>
                  <a:cubicBezTo>
                    <a:pt x="200" y="2202"/>
                    <a:pt x="200" y="2168"/>
                    <a:pt x="234" y="2168"/>
                  </a:cubicBezTo>
                  <a:cubicBezTo>
                    <a:pt x="234" y="2135"/>
                    <a:pt x="267" y="2135"/>
                    <a:pt x="267" y="2102"/>
                  </a:cubicBezTo>
                  <a:cubicBezTo>
                    <a:pt x="267" y="2035"/>
                    <a:pt x="300" y="1935"/>
                    <a:pt x="300" y="1835"/>
                  </a:cubicBezTo>
                  <a:cubicBezTo>
                    <a:pt x="334" y="1768"/>
                    <a:pt x="334" y="1668"/>
                    <a:pt x="367" y="1535"/>
                  </a:cubicBezTo>
                  <a:cubicBezTo>
                    <a:pt x="400" y="1334"/>
                    <a:pt x="434" y="1101"/>
                    <a:pt x="467" y="834"/>
                  </a:cubicBezTo>
                  <a:cubicBezTo>
                    <a:pt x="467" y="734"/>
                    <a:pt x="467" y="600"/>
                    <a:pt x="501" y="500"/>
                  </a:cubicBezTo>
                  <a:cubicBezTo>
                    <a:pt x="501" y="467"/>
                    <a:pt x="501" y="400"/>
                    <a:pt x="501" y="334"/>
                  </a:cubicBezTo>
                  <a:cubicBezTo>
                    <a:pt x="501" y="334"/>
                    <a:pt x="501" y="300"/>
                    <a:pt x="501" y="267"/>
                  </a:cubicBezTo>
                  <a:lnTo>
                    <a:pt x="567" y="234"/>
                  </a:lnTo>
                  <a:cubicBezTo>
                    <a:pt x="601" y="234"/>
                    <a:pt x="667" y="234"/>
                    <a:pt x="701" y="200"/>
                  </a:cubicBezTo>
                  <a:cubicBezTo>
                    <a:pt x="767" y="200"/>
                    <a:pt x="834" y="167"/>
                    <a:pt x="901" y="167"/>
                  </a:cubicBezTo>
                  <a:cubicBezTo>
                    <a:pt x="1034" y="133"/>
                    <a:pt x="1168" y="100"/>
                    <a:pt x="1234" y="67"/>
                  </a:cubicBezTo>
                  <a:cubicBezTo>
                    <a:pt x="1435" y="33"/>
                    <a:pt x="1568" y="0"/>
                    <a:pt x="1568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5582669" y="3471177"/>
              <a:ext cx="29040" cy="72970"/>
            </a:xfrm>
            <a:custGeom>
              <a:rect b="b" l="l" r="r" t="t"/>
              <a:pathLst>
                <a:path extrusionOk="0" h="2769" w="1102">
                  <a:moveTo>
                    <a:pt x="1101" y="0"/>
                  </a:moveTo>
                  <a:lnTo>
                    <a:pt x="1101" y="0"/>
                  </a:lnTo>
                  <a:cubicBezTo>
                    <a:pt x="1101" y="0"/>
                    <a:pt x="1001" y="34"/>
                    <a:pt x="801" y="100"/>
                  </a:cubicBezTo>
                  <a:cubicBezTo>
                    <a:pt x="701" y="167"/>
                    <a:pt x="601" y="200"/>
                    <a:pt x="467" y="267"/>
                  </a:cubicBezTo>
                  <a:cubicBezTo>
                    <a:pt x="401" y="300"/>
                    <a:pt x="334" y="300"/>
                    <a:pt x="267" y="334"/>
                  </a:cubicBezTo>
                  <a:cubicBezTo>
                    <a:pt x="234" y="367"/>
                    <a:pt x="201" y="367"/>
                    <a:pt x="167" y="400"/>
                  </a:cubicBezTo>
                  <a:lnTo>
                    <a:pt x="134" y="434"/>
                  </a:lnTo>
                  <a:cubicBezTo>
                    <a:pt x="100" y="434"/>
                    <a:pt x="67" y="467"/>
                    <a:pt x="0" y="467"/>
                  </a:cubicBezTo>
                  <a:cubicBezTo>
                    <a:pt x="34" y="567"/>
                    <a:pt x="67" y="701"/>
                    <a:pt x="67" y="801"/>
                  </a:cubicBezTo>
                  <a:cubicBezTo>
                    <a:pt x="100" y="901"/>
                    <a:pt x="100" y="1001"/>
                    <a:pt x="134" y="1134"/>
                  </a:cubicBezTo>
                  <a:cubicBezTo>
                    <a:pt x="167" y="1401"/>
                    <a:pt x="234" y="1635"/>
                    <a:pt x="301" y="1835"/>
                  </a:cubicBezTo>
                  <a:cubicBezTo>
                    <a:pt x="301" y="1968"/>
                    <a:pt x="334" y="2068"/>
                    <a:pt x="367" y="2168"/>
                  </a:cubicBezTo>
                  <a:cubicBezTo>
                    <a:pt x="367" y="2202"/>
                    <a:pt x="367" y="2235"/>
                    <a:pt x="401" y="2302"/>
                  </a:cubicBezTo>
                  <a:cubicBezTo>
                    <a:pt x="401" y="2302"/>
                    <a:pt x="401" y="2335"/>
                    <a:pt x="401" y="2335"/>
                  </a:cubicBezTo>
                  <a:lnTo>
                    <a:pt x="401" y="2369"/>
                  </a:lnTo>
                  <a:lnTo>
                    <a:pt x="434" y="2402"/>
                  </a:lnTo>
                  <a:cubicBezTo>
                    <a:pt x="367" y="2502"/>
                    <a:pt x="334" y="2602"/>
                    <a:pt x="301" y="2669"/>
                  </a:cubicBezTo>
                  <a:cubicBezTo>
                    <a:pt x="267" y="2736"/>
                    <a:pt x="267" y="2769"/>
                    <a:pt x="267" y="2769"/>
                  </a:cubicBezTo>
                  <a:cubicBezTo>
                    <a:pt x="267" y="2769"/>
                    <a:pt x="267" y="2736"/>
                    <a:pt x="334" y="2669"/>
                  </a:cubicBezTo>
                  <a:cubicBezTo>
                    <a:pt x="334" y="2635"/>
                    <a:pt x="367" y="2602"/>
                    <a:pt x="401" y="2569"/>
                  </a:cubicBezTo>
                  <a:cubicBezTo>
                    <a:pt x="401" y="2535"/>
                    <a:pt x="434" y="2535"/>
                    <a:pt x="434" y="2502"/>
                  </a:cubicBezTo>
                  <a:cubicBezTo>
                    <a:pt x="467" y="2469"/>
                    <a:pt x="467" y="2435"/>
                    <a:pt x="501" y="2402"/>
                  </a:cubicBezTo>
                  <a:cubicBezTo>
                    <a:pt x="467" y="2335"/>
                    <a:pt x="467" y="2235"/>
                    <a:pt x="467" y="2135"/>
                  </a:cubicBezTo>
                  <a:cubicBezTo>
                    <a:pt x="434" y="2035"/>
                    <a:pt x="434" y="1935"/>
                    <a:pt x="401" y="1835"/>
                  </a:cubicBezTo>
                  <a:cubicBezTo>
                    <a:pt x="367" y="1601"/>
                    <a:pt x="334" y="1368"/>
                    <a:pt x="301" y="1101"/>
                  </a:cubicBezTo>
                  <a:cubicBezTo>
                    <a:pt x="267" y="1001"/>
                    <a:pt x="234" y="868"/>
                    <a:pt x="234" y="767"/>
                  </a:cubicBezTo>
                  <a:cubicBezTo>
                    <a:pt x="234" y="734"/>
                    <a:pt x="201" y="701"/>
                    <a:pt x="201" y="634"/>
                  </a:cubicBezTo>
                  <a:cubicBezTo>
                    <a:pt x="201" y="601"/>
                    <a:pt x="201" y="601"/>
                    <a:pt x="167" y="567"/>
                  </a:cubicBezTo>
                  <a:lnTo>
                    <a:pt x="167" y="534"/>
                  </a:lnTo>
                  <a:cubicBezTo>
                    <a:pt x="201" y="534"/>
                    <a:pt x="234" y="534"/>
                    <a:pt x="234" y="501"/>
                  </a:cubicBezTo>
                  <a:cubicBezTo>
                    <a:pt x="267" y="501"/>
                    <a:pt x="301" y="467"/>
                    <a:pt x="334" y="467"/>
                  </a:cubicBezTo>
                  <a:cubicBezTo>
                    <a:pt x="401" y="434"/>
                    <a:pt x="467" y="367"/>
                    <a:pt x="534" y="334"/>
                  </a:cubicBezTo>
                  <a:cubicBezTo>
                    <a:pt x="634" y="267"/>
                    <a:pt x="734" y="200"/>
                    <a:pt x="834" y="167"/>
                  </a:cubicBezTo>
                  <a:cubicBezTo>
                    <a:pt x="1001" y="67"/>
                    <a:pt x="1101" y="0"/>
                    <a:pt x="1101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5602011" y="3474682"/>
              <a:ext cx="26379" cy="76501"/>
            </a:xfrm>
            <a:custGeom>
              <a:rect b="b" l="l" r="r" t="t"/>
              <a:pathLst>
                <a:path extrusionOk="0" h="2903" w="1001">
                  <a:moveTo>
                    <a:pt x="1001" y="1"/>
                  </a:moveTo>
                  <a:cubicBezTo>
                    <a:pt x="1001" y="1"/>
                    <a:pt x="901" y="67"/>
                    <a:pt x="734" y="167"/>
                  </a:cubicBezTo>
                  <a:cubicBezTo>
                    <a:pt x="634" y="234"/>
                    <a:pt x="534" y="301"/>
                    <a:pt x="434" y="368"/>
                  </a:cubicBezTo>
                  <a:cubicBezTo>
                    <a:pt x="367" y="434"/>
                    <a:pt x="300" y="468"/>
                    <a:pt x="234" y="501"/>
                  </a:cubicBezTo>
                  <a:cubicBezTo>
                    <a:pt x="200" y="534"/>
                    <a:pt x="167" y="534"/>
                    <a:pt x="134" y="568"/>
                  </a:cubicBezTo>
                  <a:cubicBezTo>
                    <a:pt x="134" y="568"/>
                    <a:pt x="100" y="601"/>
                    <a:pt x="100" y="601"/>
                  </a:cubicBezTo>
                  <a:cubicBezTo>
                    <a:pt x="67" y="634"/>
                    <a:pt x="34" y="668"/>
                    <a:pt x="0" y="668"/>
                  </a:cubicBezTo>
                  <a:cubicBezTo>
                    <a:pt x="34" y="768"/>
                    <a:pt x="67" y="901"/>
                    <a:pt x="134" y="1001"/>
                  </a:cubicBezTo>
                  <a:cubicBezTo>
                    <a:pt x="167" y="1101"/>
                    <a:pt x="200" y="1202"/>
                    <a:pt x="234" y="1302"/>
                  </a:cubicBezTo>
                  <a:cubicBezTo>
                    <a:pt x="334" y="1568"/>
                    <a:pt x="434" y="1769"/>
                    <a:pt x="501" y="1969"/>
                  </a:cubicBezTo>
                  <a:cubicBezTo>
                    <a:pt x="567" y="2102"/>
                    <a:pt x="601" y="2169"/>
                    <a:pt x="634" y="2269"/>
                  </a:cubicBezTo>
                  <a:cubicBezTo>
                    <a:pt x="667" y="2302"/>
                    <a:pt x="667" y="2369"/>
                    <a:pt x="701" y="2402"/>
                  </a:cubicBezTo>
                  <a:cubicBezTo>
                    <a:pt x="701" y="2436"/>
                    <a:pt x="734" y="2469"/>
                    <a:pt x="734" y="2502"/>
                  </a:cubicBezTo>
                  <a:cubicBezTo>
                    <a:pt x="701" y="2603"/>
                    <a:pt x="634" y="2703"/>
                    <a:pt x="601" y="2803"/>
                  </a:cubicBezTo>
                  <a:cubicBezTo>
                    <a:pt x="567" y="2869"/>
                    <a:pt x="567" y="2903"/>
                    <a:pt x="567" y="2903"/>
                  </a:cubicBezTo>
                  <a:cubicBezTo>
                    <a:pt x="567" y="2903"/>
                    <a:pt x="601" y="2869"/>
                    <a:pt x="634" y="2803"/>
                  </a:cubicBezTo>
                  <a:cubicBezTo>
                    <a:pt x="667" y="2769"/>
                    <a:pt x="667" y="2736"/>
                    <a:pt x="701" y="2669"/>
                  </a:cubicBezTo>
                  <a:cubicBezTo>
                    <a:pt x="734" y="2636"/>
                    <a:pt x="734" y="2636"/>
                    <a:pt x="767" y="2603"/>
                  </a:cubicBezTo>
                  <a:cubicBezTo>
                    <a:pt x="767" y="2569"/>
                    <a:pt x="801" y="2536"/>
                    <a:pt x="834" y="2502"/>
                  </a:cubicBezTo>
                  <a:cubicBezTo>
                    <a:pt x="801" y="2402"/>
                    <a:pt x="767" y="2336"/>
                    <a:pt x="734" y="2236"/>
                  </a:cubicBezTo>
                  <a:cubicBezTo>
                    <a:pt x="701" y="2136"/>
                    <a:pt x="667" y="2035"/>
                    <a:pt x="634" y="1935"/>
                  </a:cubicBezTo>
                  <a:cubicBezTo>
                    <a:pt x="567" y="1735"/>
                    <a:pt x="501" y="1502"/>
                    <a:pt x="401" y="1268"/>
                  </a:cubicBezTo>
                  <a:cubicBezTo>
                    <a:pt x="367" y="1168"/>
                    <a:pt x="300" y="1035"/>
                    <a:pt x="267" y="968"/>
                  </a:cubicBezTo>
                  <a:cubicBezTo>
                    <a:pt x="267" y="901"/>
                    <a:pt x="234" y="868"/>
                    <a:pt x="200" y="801"/>
                  </a:cubicBezTo>
                  <a:cubicBezTo>
                    <a:pt x="200" y="801"/>
                    <a:pt x="200" y="768"/>
                    <a:pt x="200" y="735"/>
                  </a:cubicBezTo>
                  <a:lnTo>
                    <a:pt x="167" y="735"/>
                  </a:lnTo>
                  <a:lnTo>
                    <a:pt x="167" y="701"/>
                  </a:lnTo>
                  <a:cubicBezTo>
                    <a:pt x="200" y="701"/>
                    <a:pt x="200" y="701"/>
                    <a:pt x="234" y="668"/>
                  </a:cubicBezTo>
                  <a:cubicBezTo>
                    <a:pt x="267" y="668"/>
                    <a:pt x="300" y="634"/>
                    <a:pt x="334" y="601"/>
                  </a:cubicBezTo>
                  <a:cubicBezTo>
                    <a:pt x="367" y="568"/>
                    <a:pt x="434" y="501"/>
                    <a:pt x="467" y="468"/>
                  </a:cubicBezTo>
                  <a:cubicBezTo>
                    <a:pt x="601" y="368"/>
                    <a:pt x="667" y="301"/>
                    <a:pt x="767" y="234"/>
                  </a:cubicBezTo>
                  <a:cubicBezTo>
                    <a:pt x="901" y="10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7835625" y="2364120"/>
              <a:ext cx="99375" cy="42454"/>
            </a:xfrm>
            <a:custGeom>
              <a:rect b="b" l="l" r="r" t="t"/>
              <a:pathLst>
                <a:path extrusionOk="0" h="1611" w="3771">
                  <a:moveTo>
                    <a:pt x="2822" y="0"/>
                  </a:moveTo>
                  <a:cubicBezTo>
                    <a:pt x="2593" y="0"/>
                    <a:pt x="2355" y="31"/>
                    <a:pt x="2136" y="80"/>
                  </a:cubicBezTo>
                  <a:cubicBezTo>
                    <a:pt x="1535" y="214"/>
                    <a:pt x="1001" y="480"/>
                    <a:pt x="534" y="814"/>
                  </a:cubicBezTo>
                  <a:cubicBezTo>
                    <a:pt x="334" y="947"/>
                    <a:pt x="1" y="1114"/>
                    <a:pt x="1" y="1348"/>
                  </a:cubicBezTo>
                  <a:cubicBezTo>
                    <a:pt x="1" y="1560"/>
                    <a:pt x="176" y="1610"/>
                    <a:pt x="363" y="1610"/>
                  </a:cubicBezTo>
                  <a:cubicBezTo>
                    <a:pt x="471" y="1610"/>
                    <a:pt x="583" y="1593"/>
                    <a:pt x="668" y="1581"/>
                  </a:cubicBezTo>
                  <a:cubicBezTo>
                    <a:pt x="1202" y="1548"/>
                    <a:pt x="1769" y="1515"/>
                    <a:pt x="2302" y="1414"/>
                  </a:cubicBezTo>
                  <a:cubicBezTo>
                    <a:pt x="2736" y="1314"/>
                    <a:pt x="3303" y="1181"/>
                    <a:pt x="3603" y="814"/>
                  </a:cubicBezTo>
                  <a:cubicBezTo>
                    <a:pt x="3703" y="714"/>
                    <a:pt x="3770" y="547"/>
                    <a:pt x="3737" y="414"/>
                  </a:cubicBezTo>
                  <a:cubicBezTo>
                    <a:pt x="3670" y="147"/>
                    <a:pt x="3370" y="47"/>
                    <a:pt x="3070" y="13"/>
                  </a:cubicBezTo>
                  <a:cubicBezTo>
                    <a:pt x="2989" y="5"/>
                    <a:pt x="2906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7823319" y="2332339"/>
              <a:ext cx="84433" cy="70572"/>
            </a:xfrm>
            <a:custGeom>
              <a:rect b="b" l="l" r="r" t="t"/>
              <a:pathLst>
                <a:path extrusionOk="0" h="2678" w="3204">
                  <a:moveTo>
                    <a:pt x="2702" y="0"/>
                  </a:moveTo>
                  <a:cubicBezTo>
                    <a:pt x="2580" y="0"/>
                    <a:pt x="2452" y="23"/>
                    <a:pt x="2336" y="52"/>
                  </a:cubicBezTo>
                  <a:cubicBezTo>
                    <a:pt x="2036" y="185"/>
                    <a:pt x="1769" y="319"/>
                    <a:pt x="1502" y="519"/>
                  </a:cubicBezTo>
                  <a:cubicBezTo>
                    <a:pt x="1035" y="853"/>
                    <a:pt x="635" y="1320"/>
                    <a:pt x="334" y="1820"/>
                  </a:cubicBezTo>
                  <a:cubicBezTo>
                    <a:pt x="234" y="2020"/>
                    <a:pt x="1" y="2320"/>
                    <a:pt x="101" y="2554"/>
                  </a:cubicBezTo>
                  <a:cubicBezTo>
                    <a:pt x="146" y="2644"/>
                    <a:pt x="218" y="2677"/>
                    <a:pt x="301" y="2677"/>
                  </a:cubicBezTo>
                  <a:cubicBezTo>
                    <a:pt x="461" y="2677"/>
                    <a:pt x="658" y="2553"/>
                    <a:pt x="768" y="2487"/>
                  </a:cubicBezTo>
                  <a:cubicBezTo>
                    <a:pt x="1268" y="2254"/>
                    <a:pt x="1769" y="1987"/>
                    <a:pt x="2202" y="1653"/>
                  </a:cubicBezTo>
                  <a:cubicBezTo>
                    <a:pt x="2569" y="1386"/>
                    <a:pt x="3036" y="1019"/>
                    <a:pt x="3170" y="586"/>
                  </a:cubicBezTo>
                  <a:cubicBezTo>
                    <a:pt x="3203" y="452"/>
                    <a:pt x="3203" y="285"/>
                    <a:pt x="3103" y="152"/>
                  </a:cubicBezTo>
                  <a:cubicBezTo>
                    <a:pt x="3009" y="39"/>
                    <a:pt x="2861" y="0"/>
                    <a:pt x="270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7781129" y="2390762"/>
              <a:ext cx="31676" cy="23296"/>
            </a:xfrm>
            <a:custGeom>
              <a:rect b="b" l="l" r="r" t="t"/>
              <a:pathLst>
                <a:path extrusionOk="0" h="884" w="1202">
                  <a:moveTo>
                    <a:pt x="482" y="0"/>
                  </a:moveTo>
                  <a:cubicBezTo>
                    <a:pt x="313" y="0"/>
                    <a:pt x="165" y="74"/>
                    <a:pt x="101" y="203"/>
                  </a:cubicBezTo>
                  <a:cubicBezTo>
                    <a:pt x="1" y="437"/>
                    <a:pt x="167" y="704"/>
                    <a:pt x="434" y="837"/>
                  </a:cubicBezTo>
                  <a:cubicBezTo>
                    <a:pt x="517" y="868"/>
                    <a:pt x="606" y="883"/>
                    <a:pt x="691" y="883"/>
                  </a:cubicBezTo>
                  <a:cubicBezTo>
                    <a:pt x="882" y="883"/>
                    <a:pt x="1055" y="809"/>
                    <a:pt x="1101" y="670"/>
                  </a:cubicBezTo>
                  <a:cubicBezTo>
                    <a:pt x="1201" y="470"/>
                    <a:pt x="1068" y="203"/>
                    <a:pt x="768" y="70"/>
                  </a:cubicBezTo>
                  <a:cubicBezTo>
                    <a:pt x="673" y="23"/>
                    <a:pt x="575" y="0"/>
                    <a:pt x="482" y="0"/>
                  </a:cubicBez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7751246" y="2395769"/>
              <a:ext cx="38712" cy="6509"/>
            </a:xfrm>
            <a:custGeom>
              <a:rect b="b" l="l" r="r" t="t"/>
              <a:pathLst>
                <a:path extrusionOk="0" h="247" w="1469">
                  <a:moveTo>
                    <a:pt x="778" y="0"/>
                  </a:moveTo>
                  <a:cubicBezTo>
                    <a:pt x="505" y="0"/>
                    <a:pt x="230" y="41"/>
                    <a:pt x="0" y="147"/>
                  </a:cubicBezTo>
                  <a:cubicBezTo>
                    <a:pt x="0" y="147"/>
                    <a:pt x="143" y="109"/>
                    <a:pt x="412" y="109"/>
                  </a:cubicBezTo>
                  <a:cubicBezTo>
                    <a:pt x="648" y="109"/>
                    <a:pt x="981" y="138"/>
                    <a:pt x="1401" y="247"/>
                  </a:cubicBezTo>
                  <a:lnTo>
                    <a:pt x="1468" y="80"/>
                  </a:lnTo>
                  <a:cubicBezTo>
                    <a:pt x="1264" y="33"/>
                    <a:pt x="1022" y="0"/>
                    <a:pt x="778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7802237" y="2391685"/>
              <a:ext cx="45722" cy="38317"/>
            </a:xfrm>
            <a:custGeom>
              <a:rect b="b" l="l" r="r" t="t"/>
              <a:pathLst>
                <a:path extrusionOk="0" h="1454" w="1735">
                  <a:moveTo>
                    <a:pt x="807" y="0"/>
                  </a:moveTo>
                  <a:cubicBezTo>
                    <a:pt x="548" y="0"/>
                    <a:pt x="299" y="126"/>
                    <a:pt x="167" y="368"/>
                  </a:cubicBezTo>
                  <a:cubicBezTo>
                    <a:pt x="0" y="702"/>
                    <a:pt x="167" y="1136"/>
                    <a:pt x="534" y="1336"/>
                  </a:cubicBezTo>
                  <a:cubicBezTo>
                    <a:pt x="661" y="1416"/>
                    <a:pt x="799" y="1453"/>
                    <a:pt x="935" y="1453"/>
                  </a:cubicBezTo>
                  <a:cubicBezTo>
                    <a:pt x="1192" y="1453"/>
                    <a:pt x="1437" y="1321"/>
                    <a:pt x="1568" y="1102"/>
                  </a:cubicBezTo>
                  <a:cubicBezTo>
                    <a:pt x="1735" y="735"/>
                    <a:pt x="1568" y="302"/>
                    <a:pt x="1201" y="102"/>
                  </a:cubicBezTo>
                  <a:cubicBezTo>
                    <a:pt x="1076" y="34"/>
                    <a:pt x="940" y="0"/>
                    <a:pt x="807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7826850" y="2409789"/>
              <a:ext cx="85277" cy="54919"/>
            </a:xfrm>
            <a:custGeom>
              <a:rect b="b" l="l" r="r" t="t"/>
              <a:pathLst>
                <a:path extrusionOk="0" h="2084" w="3236">
                  <a:moveTo>
                    <a:pt x="585" y="0"/>
                  </a:moveTo>
                  <a:cubicBezTo>
                    <a:pt x="308" y="0"/>
                    <a:pt x="100" y="148"/>
                    <a:pt x="100" y="148"/>
                  </a:cubicBezTo>
                  <a:lnTo>
                    <a:pt x="0" y="382"/>
                  </a:lnTo>
                  <a:cubicBezTo>
                    <a:pt x="0" y="382"/>
                    <a:pt x="601" y="1116"/>
                    <a:pt x="1568" y="1816"/>
                  </a:cubicBezTo>
                  <a:cubicBezTo>
                    <a:pt x="1848" y="2012"/>
                    <a:pt x="2102" y="2083"/>
                    <a:pt x="2323" y="2083"/>
                  </a:cubicBezTo>
                  <a:cubicBezTo>
                    <a:pt x="2890" y="2083"/>
                    <a:pt x="3236" y="1616"/>
                    <a:pt x="3236" y="1616"/>
                  </a:cubicBezTo>
                  <a:cubicBezTo>
                    <a:pt x="3236" y="1616"/>
                    <a:pt x="1501" y="482"/>
                    <a:pt x="1034" y="148"/>
                  </a:cubicBezTo>
                  <a:cubicBezTo>
                    <a:pt x="879" y="37"/>
                    <a:pt x="723" y="0"/>
                    <a:pt x="585" y="0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7783764" y="2413689"/>
              <a:ext cx="43113" cy="65960"/>
            </a:xfrm>
            <a:custGeom>
              <a:rect b="b" l="l" r="r" t="t"/>
              <a:pathLst>
                <a:path extrusionOk="0" h="2503" w="1636">
                  <a:moveTo>
                    <a:pt x="1635" y="0"/>
                  </a:moveTo>
                  <a:lnTo>
                    <a:pt x="1635" y="0"/>
                  </a:lnTo>
                  <a:cubicBezTo>
                    <a:pt x="1634" y="1"/>
                    <a:pt x="1534" y="34"/>
                    <a:pt x="1335" y="34"/>
                  </a:cubicBezTo>
                  <a:cubicBezTo>
                    <a:pt x="1235" y="67"/>
                    <a:pt x="1101" y="67"/>
                    <a:pt x="968" y="67"/>
                  </a:cubicBezTo>
                  <a:cubicBezTo>
                    <a:pt x="901" y="101"/>
                    <a:pt x="835" y="101"/>
                    <a:pt x="768" y="101"/>
                  </a:cubicBezTo>
                  <a:cubicBezTo>
                    <a:pt x="701" y="101"/>
                    <a:pt x="668" y="134"/>
                    <a:pt x="634" y="134"/>
                  </a:cubicBezTo>
                  <a:lnTo>
                    <a:pt x="568" y="134"/>
                  </a:lnTo>
                  <a:cubicBezTo>
                    <a:pt x="534" y="134"/>
                    <a:pt x="501" y="134"/>
                    <a:pt x="468" y="167"/>
                  </a:cubicBezTo>
                  <a:cubicBezTo>
                    <a:pt x="434" y="267"/>
                    <a:pt x="434" y="401"/>
                    <a:pt x="434" y="501"/>
                  </a:cubicBezTo>
                  <a:cubicBezTo>
                    <a:pt x="401" y="601"/>
                    <a:pt x="401" y="734"/>
                    <a:pt x="368" y="834"/>
                  </a:cubicBezTo>
                  <a:cubicBezTo>
                    <a:pt x="368" y="1101"/>
                    <a:pt x="334" y="1335"/>
                    <a:pt x="301" y="1535"/>
                  </a:cubicBezTo>
                  <a:cubicBezTo>
                    <a:pt x="301" y="1668"/>
                    <a:pt x="301" y="1768"/>
                    <a:pt x="301" y="1868"/>
                  </a:cubicBezTo>
                  <a:cubicBezTo>
                    <a:pt x="301" y="1902"/>
                    <a:pt x="301" y="1935"/>
                    <a:pt x="301" y="2002"/>
                  </a:cubicBezTo>
                  <a:cubicBezTo>
                    <a:pt x="301" y="2002"/>
                    <a:pt x="301" y="2035"/>
                    <a:pt x="301" y="2069"/>
                  </a:cubicBezTo>
                  <a:lnTo>
                    <a:pt x="301" y="2102"/>
                  </a:lnTo>
                  <a:cubicBezTo>
                    <a:pt x="201" y="2235"/>
                    <a:pt x="134" y="2335"/>
                    <a:pt x="101" y="2369"/>
                  </a:cubicBezTo>
                  <a:cubicBezTo>
                    <a:pt x="34" y="2436"/>
                    <a:pt x="1" y="2502"/>
                    <a:pt x="1" y="2502"/>
                  </a:cubicBezTo>
                  <a:cubicBezTo>
                    <a:pt x="1" y="2502"/>
                    <a:pt x="34" y="2469"/>
                    <a:pt x="101" y="2402"/>
                  </a:cubicBezTo>
                  <a:cubicBezTo>
                    <a:pt x="134" y="2369"/>
                    <a:pt x="167" y="2335"/>
                    <a:pt x="201" y="2302"/>
                  </a:cubicBezTo>
                  <a:cubicBezTo>
                    <a:pt x="234" y="2269"/>
                    <a:pt x="268" y="2235"/>
                    <a:pt x="268" y="2235"/>
                  </a:cubicBezTo>
                  <a:cubicBezTo>
                    <a:pt x="301" y="2202"/>
                    <a:pt x="301" y="2202"/>
                    <a:pt x="301" y="2202"/>
                  </a:cubicBezTo>
                  <a:cubicBezTo>
                    <a:pt x="334" y="2169"/>
                    <a:pt x="334" y="2169"/>
                    <a:pt x="368" y="2135"/>
                  </a:cubicBezTo>
                  <a:cubicBezTo>
                    <a:pt x="368" y="2069"/>
                    <a:pt x="401" y="1969"/>
                    <a:pt x="401" y="1868"/>
                  </a:cubicBezTo>
                  <a:cubicBezTo>
                    <a:pt x="434" y="1768"/>
                    <a:pt x="434" y="1668"/>
                    <a:pt x="468" y="1568"/>
                  </a:cubicBezTo>
                  <a:cubicBezTo>
                    <a:pt x="468" y="1335"/>
                    <a:pt x="501" y="1101"/>
                    <a:pt x="534" y="868"/>
                  </a:cubicBezTo>
                  <a:cubicBezTo>
                    <a:pt x="568" y="734"/>
                    <a:pt x="568" y="634"/>
                    <a:pt x="568" y="534"/>
                  </a:cubicBezTo>
                  <a:cubicBezTo>
                    <a:pt x="568" y="467"/>
                    <a:pt x="601" y="434"/>
                    <a:pt x="601" y="367"/>
                  </a:cubicBezTo>
                  <a:cubicBezTo>
                    <a:pt x="601" y="334"/>
                    <a:pt x="601" y="334"/>
                    <a:pt x="601" y="301"/>
                  </a:cubicBezTo>
                  <a:cubicBezTo>
                    <a:pt x="601" y="267"/>
                    <a:pt x="601" y="267"/>
                    <a:pt x="601" y="267"/>
                  </a:cubicBezTo>
                  <a:lnTo>
                    <a:pt x="668" y="267"/>
                  </a:lnTo>
                  <a:cubicBezTo>
                    <a:pt x="701" y="234"/>
                    <a:pt x="735" y="234"/>
                    <a:pt x="768" y="234"/>
                  </a:cubicBezTo>
                  <a:cubicBezTo>
                    <a:pt x="868" y="201"/>
                    <a:pt x="935" y="201"/>
                    <a:pt x="1001" y="167"/>
                  </a:cubicBezTo>
                  <a:cubicBezTo>
                    <a:pt x="1135" y="134"/>
                    <a:pt x="1235" y="134"/>
                    <a:pt x="1335" y="101"/>
                  </a:cubicBezTo>
                  <a:cubicBezTo>
                    <a:pt x="1534" y="34"/>
                    <a:pt x="1634" y="1"/>
                    <a:pt x="1635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7806612" y="2418959"/>
              <a:ext cx="29040" cy="71231"/>
            </a:xfrm>
            <a:custGeom>
              <a:rect b="b" l="l" r="r" t="t"/>
              <a:pathLst>
                <a:path extrusionOk="0" h="2703" w="1102">
                  <a:moveTo>
                    <a:pt x="1102" y="1"/>
                  </a:moveTo>
                  <a:cubicBezTo>
                    <a:pt x="1102" y="1"/>
                    <a:pt x="968" y="67"/>
                    <a:pt x="802" y="134"/>
                  </a:cubicBezTo>
                  <a:cubicBezTo>
                    <a:pt x="701" y="167"/>
                    <a:pt x="601" y="234"/>
                    <a:pt x="468" y="267"/>
                  </a:cubicBezTo>
                  <a:cubicBezTo>
                    <a:pt x="401" y="301"/>
                    <a:pt x="335" y="334"/>
                    <a:pt x="268" y="368"/>
                  </a:cubicBezTo>
                  <a:cubicBezTo>
                    <a:pt x="234" y="368"/>
                    <a:pt x="201" y="401"/>
                    <a:pt x="168" y="401"/>
                  </a:cubicBezTo>
                  <a:lnTo>
                    <a:pt x="101" y="434"/>
                  </a:lnTo>
                  <a:cubicBezTo>
                    <a:pt x="68" y="468"/>
                    <a:pt x="34" y="468"/>
                    <a:pt x="1" y="501"/>
                  </a:cubicBezTo>
                  <a:cubicBezTo>
                    <a:pt x="34" y="601"/>
                    <a:pt x="34" y="701"/>
                    <a:pt x="68" y="835"/>
                  </a:cubicBezTo>
                  <a:cubicBezTo>
                    <a:pt x="68" y="935"/>
                    <a:pt x="101" y="1035"/>
                    <a:pt x="101" y="1135"/>
                  </a:cubicBezTo>
                  <a:cubicBezTo>
                    <a:pt x="168" y="1402"/>
                    <a:pt x="234" y="1668"/>
                    <a:pt x="268" y="1869"/>
                  </a:cubicBezTo>
                  <a:cubicBezTo>
                    <a:pt x="301" y="1969"/>
                    <a:pt x="335" y="2069"/>
                    <a:pt x="335" y="2169"/>
                  </a:cubicBezTo>
                  <a:cubicBezTo>
                    <a:pt x="368" y="2236"/>
                    <a:pt x="368" y="2269"/>
                    <a:pt x="368" y="2302"/>
                  </a:cubicBezTo>
                  <a:cubicBezTo>
                    <a:pt x="401" y="2336"/>
                    <a:pt x="401" y="2336"/>
                    <a:pt x="401" y="2369"/>
                  </a:cubicBezTo>
                  <a:lnTo>
                    <a:pt x="401" y="2402"/>
                  </a:lnTo>
                  <a:cubicBezTo>
                    <a:pt x="368" y="2536"/>
                    <a:pt x="301" y="2636"/>
                    <a:pt x="301" y="2703"/>
                  </a:cubicBezTo>
                  <a:cubicBezTo>
                    <a:pt x="335" y="2669"/>
                    <a:pt x="335" y="2636"/>
                    <a:pt x="368" y="2602"/>
                  </a:cubicBezTo>
                  <a:cubicBezTo>
                    <a:pt x="401" y="2569"/>
                    <a:pt x="401" y="2536"/>
                    <a:pt x="435" y="2502"/>
                  </a:cubicBezTo>
                  <a:cubicBezTo>
                    <a:pt x="435" y="2502"/>
                    <a:pt x="468" y="2469"/>
                    <a:pt x="468" y="2436"/>
                  </a:cubicBezTo>
                  <a:cubicBezTo>
                    <a:pt x="468" y="2336"/>
                    <a:pt x="468" y="2269"/>
                    <a:pt x="435" y="2169"/>
                  </a:cubicBezTo>
                  <a:cubicBezTo>
                    <a:pt x="435" y="2069"/>
                    <a:pt x="435" y="1969"/>
                    <a:pt x="401" y="1835"/>
                  </a:cubicBezTo>
                  <a:cubicBezTo>
                    <a:pt x="368" y="1635"/>
                    <a:pt x="335" y="1368"/>
                    <a:pt x="268" y="1101"/>
                  </a:cubicBezTo>
                  <a:cubicBezTo>
                    <a:pt x="268" y="1001"/>
                    <a:pt x="234" y="901"/>
                    <a:pt x="201" y="801"/>
                  </a:cubicBezTo>
                  <a:cubicBezTo>
                    <a:pt x="201" y="768"/>
                    <a:pt x="201" y="701"/>
                    <a:pt x="201" y="668"/>
                  </a:cubicBezTo>
                  <a:cubicBezTo>
                    <a:pt x="168" y="634"/>
                    <a:pt x="168" y="601"/>
                    <a:pt x="168" y="601"/>
                  </a:cubicBezTo>
                  <a:lnTo>
                    <a:pt x="168" y="568"/>
                  </a:lnTo>
                  <a:cubicBezTo>
                    <a:pt x="201" y="568"/>
                    <a:pt x="201" y="534"/>
                    <a:pt x="234" y="534"/>
                  </a:cubicBezTo>
                  <a:cubicBezTo>
                    <a:pt x="268" y="501"/>
                    <a:pt x="301" y="501"/>
                    <a:pt x="335" y="468"/>
                  </a:cubicBezTo>
                  <a:cubicBezTo>
                    <a:pt x="401" y="434"/>
                    <a:pt x="468" y="401"/>
                    <a:pt x="501" y="368"/>
                  </a:cubicBezTo>
                  <a:cubicBezTo>
                    <a:pt x="635" y="301"/>
                    <a:pt x="735" y="234"/>
                    <a:pt x="835" y="201"/>
                  </a:cubicBezTo>
                  <a:cubicBezTo>
                    <a:pt x="1002" y="67"/>
                    <a:pt x="1102" y="1"/>
                    <a:pt x="1102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7825954" y="2423360"/>
              <a:ext cx="25536" cy="76501"/>
            </a:xfrm>
            <a:custGeom>
              <a:rect b="b" l="l" r="r" t="t"/>
              <a:pathLst>
                <a:path extrusionOk="0" h="2903" w="969">
                  <a:moveTo>
                    <a:pt x="968" y="0"/>
                  </a:moveTo>
                  <a:cubicBezTo>
                    <a:pt x="968" y="0"/>
                    <a:pt x="868" y="67"/>
                    <a:pt x="701" y="167"/>
                  </a:cubicBezTo>
                  <a:cubicBezTo>
                    <a:pt x="635" y="234"/>
                    <a:pt x="535" y="301"/>
                    <a:pt x="401" y="367"/>
                  </a:cubicBezTo>
                  <a:cubicBezTo>
                    <a:pt x="368" y="401"/>
                    <a:pt x="301" y="434"/>
                    <a:pt x="234" y="501"/>
                  </a:cubicBezTo>
                  <a:cubicBezTo>
                    <a:pt x="201" y="501"/>
                    <a:pt x="168" y="534"/>
                    <a:pt x="134" y="567"/>
                  </a:cubicBezTo>
                  <a:cubicBezTo>
                    <a:pt x="134" y="567"/>
                    <a:pt x="101" y="567"/>
                    <a:pt x="101" y="601"/>
                  </a:cubicBezTo>
                  <a:cubicBezTo>
                    <a:pt x="68" y="601"/>
                    <a:pt x="34" y="634"/>
                    <a:pt x="1" y="668"/>
                  </a:cubicBezTo>
                  <a:cubicBezTo>
                    <a:pt x="34" y="768"/>
                    <a:pt x="68" y="868"/>
                    <a:pt x="101" y="1001"/>
                  </a:cubicBezTo>
                  <a:cubicBezTo>
                    <a:pt x="134" y="1101"/>
                    <a:pt x="201" y="1201"/>
                    <a:pt x="234" y="1301"/>
                  </a:cubicBezTo>
                  <a:cubicBezTo>
                    <a:pt x="334" y="1535"/>
                    <a:pt x="401" y="1768"/>
                    <a:pt x="501" y="1968"/>
                  </a:cubicBezTo>
                  <a:cubicBezTo>
                    <a:pt x="535" y="2069"/>
                    <a:pt x="601" y="2169"/>
                    <a:pt x="635" y="2269"/>
                  </a:cubicBezTo>
                  <a:cubicBezTo>
                    <a:pt x="635" y="2302"/>
                    <a:pt x="668" y="2335"/>
                    <a:pt x="668" y="2369"/>
                  </a:cubicBezTo>
                  <a:cubicBezTo>
                    <a:pt x="701" y="2402"/>
                    <a:pt x="735" y="2469"/>
                    <a:pt x="735" y="2469"/>
                  </a:cubicBezTo>
                  <a:cubicBezTo>
                    <a:pt x="668" y="2602"/>
                    <a:pt x="635" y="2702"/>
                    <a:pt x="601" y="2769"/>
                  </a:cubicBezTo>
                  <a:cubicBezTo>
                    <a:pt x="568" y="2836"/>
                    <a:pt x="535" y="2902"/>
                    <a:pt x="535" y="2902"/>
                  </a:cubicBezTo>
                  <a:cubicBezTo>
                    <a:pt x="535" y="2902"/>
                    <a:pt x="568" y="2836"/>
                    <a:pt x="635" y="2769"/>
                  </a:cubicBezTo>
                  <a:cubicBezTo>
                    <a:pt x="635" y="2736"/>
                    <a:pt x="668" y="2702"/>
                    <a:pt x="701" y="2669"/>
                  </a:cubicBezTo>
                  <a:cubicBezTo>
                    <a:pt x="701" y="2636"/>
                    <a:pt x="735" y="2602"/>
                    <a:pt x="735" y="2569"/>
                  </a:cubicBezTo>
                  <a:cubicBezTo>
                    <a:pt x="768" y="2569"/>
                    <a:pt x="768" y="2536"/>
                    <a:pt x="801" y="2469"/>
                  </a:cubicBezTo>
                  <a:cubicBezTo>
                    <a:pt x="768" y="2402"/>
                    <a:pt x="768" y="2302"/>
                    <a:pt x="735" y="2202"/>
                  </a:cubicBezTo>
                  <a:cubicBezTo>
                    <a:pt x="701" y="2135"/>
                    <a:pt x="668" y="2035"/>
                    <a:pt x="635" y="1935"/>
                  </a:cubicBezTo>
                  <a:cubicBezTo>
                    <a:pt x="568" y="1702"/>
                    <a:pt x="468" y="1468"/>
                    <a:pt x="368" y="1235"/>
                  </a:cubicBezTo>
                  <a:cubicBezTo>
                    <a:pt x="334" y="1135"/>
                    <a:pt x="301" y="1034"/>
                    <a:pt x="268" y="934"/>
                  </a:cubicBezTo>
                  <a:cubicBezTo>
                    <a:pt x="234" y="901"/>
                    <a:pt x="234" y="834"/>
                    <a:pt x="201" y="801"/>
                  </a:cubicBezTo>
                  <a:cubicBezTo>
                    <a:pt x="201" y="768"/>
                    <a:pt x="168" y="734"/>
                    <a:pt x="168" y="734"/>
                  </a:cubicBezTo>
                  <a:cubicBezTo>
                    <a:pt x="168" y="701"/>
                    <a:pt x="168" y="701"/>
                    <a:pt x="168" y="701"/>
                  </a:cubicBezTo>
                  <a:cubicBezTo>
                    <a:pt x="201" y="701"/>
                    <a:pt x="201" y="668"/>
                    <a:pt x="201" y="668"/>
                  </a:cubicBezTo>
                  <a:cubicBezTo>
                    <a:pt x="234" y="634"/>
                    <a:pt x="268" y="601"/>
                    <a:pt x="301" y="601"/>
                  </a:cubicBezTo>
                  <a:cubicBezTo>
                    <a:pt x="368" y="534"/>
                    <a:pt x="434" y="501"/>
                    <a:pt x="468" y="434"/>
                  </a:cubicBezTo>
                  <a:cubicBezTo>
                    <a:pt x="568" y="367"/>
                    <a:pt x="668" y="267"/>
                    <a:pt x="735" y="201"/>
                  </a:cubicBezTo>
                  <a:cubicBezTo>
                    <a:pt x="901" y="67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6216440" y="2849001"/>
              <a:ext cx="104646" cy="36314"/>
            </a:xfrm>
            <a:custGeom>
              <a:rect b="b" l="l" r="r" t="t"/>
              <a:pathLst>
                <a:path extrusionOk="0" h="1378" w="3971">
                  <a:moveTo>
                    <a:pt x="1930" y="0"/>
                  </a:moveTo>
                  <a:cubicBezTo>
                    <a:pt x="1775" y="0"/>
                    <a:pt x="1621" y="9"/>
                    <a:pt x="1469" y="27"/>
                  </a:cubicBezTo>
                  <a:cubicBezTo>
                    <a:pt x="1135" y="60"/>
                    <a:pt x="835" y="160"/>
                    <a:pt x="535" y="294"/>
                  </a:cubicBezTo>
                  <a:cubicBezTo>
                    <a:pt x="268" y="394"/>
                    <a:pt x="1" y="594"/>
                    <a:pt x="34" y="861"/>
                  </a:cubicBezTo>
                  <a:cubicBezTo>
                    <a:pt x="68" y="1027"/>
                    <a:pt x="168" y="1161"/>
                    <a:pt x="301" y="1228"/>
                  </a:cubicBezTo>
                  <a:cubicBezTo>
                    <a:pt x="501" y="1344"/>
                    <a:pt x="743" y="1378"/>
                    <a:pt x="993" y="1378"/>
                  </a:cubicBezTo>
                  <a:cubicBezTo>
                    <a:pt x="1243" y="1378"/>
                    <a:pt x="1502" y="1344"/>
                    <a:pt x="1735" y="1328"/>
                  </a:cubicBezTo>
                  <a:cubicBezTo>
                    <a:pt x="2269" y="1261"/>
                    <a:pt x="2803" y="1094"/>
                    <a:pt x="3337" y="961"/>
                  </a:cubicBezTo>
                  <a:cubicBezTo>
                    <a:pt x="3537" y="894"/>
                    <a:pt x="3970" y="794"/>
                    <a:pt x="3870" y="527"/>
                  </a:cubicBezTo>
                  <a:cubicBezTo>
                    <a:pt x="3804" y="294"/>
                    <a:pt x="3437" y="227"/>
                    <a:pt x="3203" y="160"/>
                  </a:cubicBezTo>
                  <a:cubicBezTo>
                    <a:pt x="2788" y="62"/>
                    <a:pt x="2355" y="0"/>
                    <a:pt x="193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6230512" y="2817167"/>
              <a:ext cx="97610" cy="47303"/>
            </a:xfrm>
            <a:custGeom>
              <a:rect b="b" l="l" r="r" t="t"/>
              <a:pathLst>
                <a:path extrusionOk="0" h="1795" w="3704">
                  <a:moveTo>
                    <a:pt x="734" y="0"/>
                  </a:moveTo>
                  <a:cubicBezTo>
                    <a:pt x="468" y="0"/>
                    <a:pt x="134" y="67"/>
                    <a:pt x="67" y="334"/>
                  </a:cubicBezTo>
                  <a:cubicBezTo>
                    <a:pt x="1" y="467"/>
                    <a:pt x="67" y="634"/>
                    <a:pt x="134" y="768"/>
                  </a:cubicBezTo>
                  <a:cubicBezTo>
                    <a:pt x="434" y="1135"/>
                    <a:pt x="968" y="1301"/>
                    <a:pt x="1402" y="1435"/>
                  </a:cubicBezTo>
                  <a:cubicBezTo>
                    <a:pt x="1935" y="1602"/>
                    <a:pt x="2502" y="1668"/>
                    <a:pt x="3036" y="1768"/>
                  </a:cubicBezTo>
                  <a:cubicBezTo>
                    <a:pt x="3125" y="1768"/>
                    <a:pt x="3260" y="1795"/>
                    <a:pt x="3386" y="1795"/>
                  </a:cubicBezTo>
                  <a:cubicBezTo>
                    <a:pt x="3543" y="1795"/>
                    <a:pt x="3685" y="1754"/>
                    <a:pt x="3703" y="1568"/>
                  </a:cubicBezTo>
                  <a:cubicBezTo>
                    <a:pt x="3703" y="1335"/>
                    <a:pt x="3403" y="1135"/>
                    <a:pt x="3236" y="1001"/>
                  </a:cubicBezTo>
                  <a:cubicBezTo>
                    <a:pt x="2769" y="601"/>
                    <a:pt x="2269" y="301"/>
                    <a:pt x="1702" y="134"/>
                  </a:cubicBezTo>
                  <a:cubicBezTo>
                    <a:pt x="1402" y="34"/>
                    <a:pt x="1068" y="0"/>
                    <a:pt x="73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8"/>
            <p:cNvSpPr/>
            <p:nvPr/>
          </p:nvSpPr>
          <p:spPr>
            <a:xfrm>
              <a:off x="6341270" y="2838961"/>
              <a:ext cx="29910" cy="25878"/>
            </a:xfrm>
            <a:custGeom>
              <a:rect b="b" l="l" r="r" t="t"/>
              <a:pathLst>
                <a:path extrusionOk="0" h="982" w="1135">
                  <a:moveTo>
                    <a:pt x="693" y="1"/>
                  </a:moveTo>
                  <a:cubicBezTo>
                    <a:pt x="554" y="1"/>
                    <a:pt x="400" y="61"/>
                    <a:pt x="267" y="174"/>
                  </a:cubicBezTo>
                  <a:cubicBezTo>
                    <a:pt x="34" y="408"/>
                    <a:pt x="1" y="708"/>
                    <a:pt x="167" y="875"/>
                  </a:cubicBezTo>
                  <a:cubicBezTo>
                    <a:pt x="239" y="947"/>
                    <a:pt x="336" y="981"/>
                    <a:pt x="440" y="981"/>
                  </a:cubicBezTo>
                  <a:cubicBezTo>
                    <a:pt x="575" y="981"/>
                    <a:pt x="721" y="922"/>
                    <a:pt x="835" y="808"/>
                  </a:cubicBezTo>
                  <a:cubicBezTo>
                    <a:pt x="1068" y="574"/>
                    <a:pt x="1135" y="274"/>
                    <a:pt x="968" y="107"/>
                  </a:cubicBezTo>
                  <a:cubicBezTo>
                    <a:pt x="896" y="35"/>
                    <a:pt x="799" y="1"/>
                    <a:pt x="693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8"/>
            <p:cNvSpPr/>
            <p:nvPr/>
          </p:nvSpPr>
          <p:spPr>
            <a:xfrm>
              <a:off x="6360613" y="2833796"/>
              <a:ext cx="37816" cy="15047"/>
            </a:xfrm>
            <a:custGeom>
              <a:rect b="b" l="l" r="r" t="t"/>
              <a:pathLst>
                <a:path extrusionOk="0" h="571" w="1435">
                  <a:moveTo>
                    <a:pt x="1337" y="0"/>
                  </a:moveTo>
                  <a:cubicBezTo>
                    <a:pt x="866" y="0"/>
                    <a:pt x="375" y="218"/>
                    <a:pt x="0" y="437"/>
                  </a:cubicBezTo>
                  <a:lnTo>
                    <a:pt x="167" y="570"/>
                  </a:lnTo>
                  <a:cubicBezTo>
                    <a:pt x="901" y="37"/>
                    <a:pt x="1435" y="3"/>
                    <a:pt x="1435" y="3"/>
                  </a:cubicBezTo>
                  <a:cubicBezTo>
                    <a:pt x="1403" y="1"/>
                    <a:pt x="1370" y="0"/>
                    <a:pt x="133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8"/>
            <p:cNvSpPr/>
            <p:nvPr/>
          </p:nvSpPr>
          <p:spPr>
            <a:xfrm>
              <a:off x="6311387" y="2849396"/>
              <a:ext cx="43086" cy="39898"/>
            </a:xfrm>
            <a:custGeom>
              <a:rect b="b" l="l" r="r" t="t"/>
              <a:pathLst>
                <a:path extrusionOk="0" h="1514" w="1635">
                  <a:moveTo>
                    <a:pt x="865" y="1"/>
                  </a:moveTo>
                  <a:cubicBezTo>
                    <a:pt x="652" y="1"/>
                    <a:pt x="434" y="93"/>
                    <a:pt x="267" y="279"/>
                  </a:cubicBezTo>
                  <a:cubicBezTo>
                    <a:pt x="0" y="612"/>
                    <a:pt x="0" y="1079"/>
                    <a:pt x="267" y="1346"/>
                  </a:cubicBezTo>
                  <a:cubicBezTo>
                    <a:pt x="396" y="1460"/>
                    <a:pt x="554" y="1513"/>
                    <a:pt x="718" y="1513"/>
                  </a:cubicBezTo>
                  <a:cubicBezTo>
                    <a:pt x="936" y="1513"/>
                    <a:pt x="1163" y="1418"/>
                    <a:pt x="1335" y="1246"/>
                  </a:cubicBezTo>
                  <a:cubicBezTo>
                    <a:pt x="1635" y="912"/>
                    <a:pt x="1635" y="445"/>
                    <a:pt x="1335" y="178"/>
                  </a:cubicBezTo>
                  <a:cubicBezTo>
                    <a:pt x="1201" y="60"/>
                    <a:pt x="1035" y="1"/>
                    <a:pt x="865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8"/>
            <p:cNvSpPr/>
            <p:nvPr/>
          </p:nvSpPr>
          <p:spPr>
            <a:xfrm>
              <a:off x="6263926" y="2873192"/>
              <a:ext cx="70335" cy="69281"/>
            </a:xfrm>
            <a:custGeom>
              <a:rect b="b" l="l" r="r" t="t"/>
              <a:pathLst>
                <a:path extrusionOk="0" h="2629" w="2669">
                  <a:moveTo>
                    <a:pt x="2200" y="0"/>
                  </a:moveTo>
                  <a:cubicBezTo>
                    <a:pt x="2019" y="0"/>
                    <a:pt x="1781" y="58"/>
                    <a:pt x="1601" y="310"/>
                  </a:cubicBezTo>
                  <a:cubicBezTo>
                    <a:pt x="1268" y="777"/>
                    <a:pt x="0" y="2444"/>
                    <a:pt x="0" y="2444"/>
                  </a:cubicBezTo>
                  <a:cubicBezTo>
                    <a:pt x="0" y="2444"/>
                    <a:pt x="287" y="2629"/>
                    <a:pt x="661" y="2629"/>
                  </a:cubicBezTo>
                  <a:cubicBezTo>
                    <a:pt x="963" y="2629"/>
                    <a:pt x="1322" y="2509"/>
                    <a:pt x="1635" y="2077"/>
                  </a:cubicBezTo>
                  <a:cubicBezTo>
                    <a:pt x="2335" y="1077"/>
                    <a:pt x="2669" y="209"/>
                    <a:pt x="2669" y="209"/>
                  </a:cubicBezTo>
                  <a:lnTo>
                    <a:pt x="2469" y="43"/>
                  </a:lnTo>
                  <a:cubicBezTo>
                    <a:pt x="2469" y="43"/>
                    <a:pt x="2355" y="0"/>
                    <a:pt x="2200" y="0"/>
                  </a:cubicBez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8"/>
            <p:cNvSpPr/>
            <p:nvPr/>
          </p:nvSpPr>
          <p:spPr>
            <a:xfrm>
              <a:off x="6331599" y="2866393"/>
              <a:ext cx="62455" cy="53654"/>
            </a:xfrm>
            <a:custGeom>
              <a:rect b="b" l="l" r="r" t="t"/>
              <a:pathLst>
                <a:path extrusionOk="0" h="2036" w="2370">
                  <a:moveTo>
                    <a:pt x="1035" y="0"/>
                  </a:moveTo>
                  <a:lnTo>
                    <a:pt x="1001" y="34"/>
                  </a:lnTo>
                  <a:lnTo>
                    <a:pt x="868" y="34"/>
                  </a:lnTo>
                  <a:cubicBezTo>
                    <a:pt x="801" y="67"/>
                    <a:pt x="735" y="67"/>
                    <a:pt x="668" y="101"/>
                  </a:cubicBezTo>
                  <a:cubicBezTo>
                    <a:pt x="534" y="134"/>
                    <a:pt x="401" y="134"/>
                    <a:pt x="301" y="167"/>
                  </a:cubicBezTo>
                  <a:cubicBezTo>
                    <a:pt x="101" y="234"/>
                    <a:pt x="1" y="234"/>
                    <a:pt x="1" y="234"/>
                  </a:cubicBezTo>
                  <a:lnTo>
                    <a:pt x="334" y="234"/>
                  </a:lnTo>
                  <a:cubicBezTo>
                    <a:pt x="434" y="201"/>
                    <a:pt x="534" y="201"/>
                    <a:pt x="668" y="201"/>
                  </a:cubicBezTo>
                  <a:cubicBezTo>
                    <a:pt x="735" y="167"/>
                    <a:pt x="801" y="167"/>
                    <a:pt x="901" y="167"/>
                  </a:cubicBezTo>
                  <a:cubicBezTo>
                    <a:pt x="935" y="167"/>
                    <a:pt x="968" y="167"/>
                    <a:pt x="1001" y="134"/>
                  </a:cubicBezTo>
                  <a:lnTo>
                    <a:pt x="1068" y="134"/>
                  </a:lnTo>
                  <a:cubicBezTo>
                    <a:pt x="1068" y="151"/>
                    <a:pt x="1068" y="151"/>
                    <a:pt x="1068" y="151"/>
                  </a:cubicBezTo>
                  <a:cubicBezTo>
                    <a:pt x="1068" y="151"/>
                    <a:pt x="1068" y="151"/>
                    <a:pt x="1068" y="167"/>
                  </a:cubicBezTo>
                  <a:cubicBezTo>
                    <a:pt x="1101" y="201"/>
                    <a:pt x="1101" y="201"/>
                    <a:pt x="1101" y="234"/>
                  </a:cubicBezTo>
                  <a:cubicBezTo>
                    <a:pt x="1135" y="267"/>
                    <a:pt x="1168" y="334"/>
                    <a:pt x="1168" y="367"/>
                  </a:cubicBezTo>
                  <a:cubicBezTo>
                    <a:pt x="1235" y="467"/>
                    <a:pt x="1268" y="568"/>
                    <a:pt x="1335" y="668"/>
                  </a:cubicBezTo>
                  <a:cubicBezTo>
                    <a:pt x="1435" y="901"/>
                    <a:pt x="1535" y="1135"/>
                    <a:pt x="1635" y="1301"/>
                  </a:cubicBezTo>
                  <a:cubicBezTo>
                    <a:pt x="1702" y="1401"/>
                    <a:pt x="1735" y="1502"/>
                    <a:pt x="1802" y="1568"/>
                  </a:cubicBezTo>
                  <a:cubicBezTo>
                    <a:pt x="1835" y="1668"/>
                    <a:pt x="1869" y="1735"/>
                    <a:pt x="1935" y="1835"/>
                  </a:cubicBezTo>
                  <a:lnTo>
                    <a:pt x="1969" y="1835"/>
                  </a:lnTo>
                  <a:cubicBezTo>
                    <a:pt x="2002" y="1868"/>
                    <a:pt x="2002" y="1868"/>
                    <a:pt x="2035" y="1868"/>
                  </a:cubicBezTo>
                  <a:cubicBezTo>
                    <a:pt x="2069" y="1902"/>
                    <a:pt x="2102" y="1902"/>
                    <a:pt x="2102" y="1902"/>
                  </a:cubicBezTo>
                  <a:cubicBezTo>
                    <a:pt x="2169" y="1935"/>
                    <a:pt x="2202" y="1969"/>
                    <a:pt x="2236" y="1969"/>
                  </a:cubicBezTo>
                  <a:cubicBezTo>
                    <a:pt x="2336" y="2002"/>
                    <a:pt x="2369" y="2035"/>
                    <a:pt x="2369" y="2035"/>
                  </a:cubicBezTo>
                  <a:cubicBezTo>
                    <a:pt x="2369" y="2035"/>
                    <a:pt x="2336" y="2002"/>
                    <a:pt x="2269" y="1969"/>
                  </a:cubicBezTo>
                  <a:cubicBezTo>
                    <a:pt x="2202" y="1902"/>
                    <a:pt x="2102" y="1835"/>
                    <a:pt x="1969" y="1768"/>
                  </a:cubicBezTo>
                  <a:lnTo>
                    <a:pt x="1969" y="1735"/>
                  </a:lnTo>
                  <a:cubicBezTo>
                    <a:pt x="1969" y="1702"/>
                    <a:pt x="1935" y="1668"/>
                    <a:pt x="1935" y="1668"/>
                  </a:cubicBezTo>
                  <a:cubicBezTo>
                    <a:pt x="1935" y="1635"/>
                    <a:pt x="1902" y="1568"/>
                    <a:pt x="1902" y="1535"/>
                  </a:cubicBezTo>
                  <a:cubicBezTo>
                    <a:pt x="1835" y="1435"/>
                    <a:pt x="1802" y="1368"/>
                    <a:pt x="1769" y="1268"/>
                  </a:cubicBezTo>
                  <a:cubicBezTo>
                    <a:pt x="1669" y="1035"/>
                    <a:pt x="1568" y="834"/>
                    <a:pt x="1468" y="601"/>
                  </a:cubicBezTo>
                  <a:cubicBezTo>
                    <a:pt x="1402" y="501"/>
                    <a:pt x="1368" y="401"/>
                    <a:pt x="1335" y="301"/>
                  </a:cubicBezTo>
                  <a:cubicBezTo>
                    <a:pt x="1268" y="201"/>
                    <a:pt x="1202" y="101"/>
                    <a:pt x="1168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8"/>
            <p:cNvSpPr/>
            <p:nvPr/>
          </p:nvSpPr>
          <p:spPr>
            <a:xfrm>
              <a:off x="6325459" y="2880465"/>
              <a:ext cx="45722" cy="61559"/>
            </a:xfrm>
            <a:custGeom>
              <a:rect b="b" l="l" r="r" t="t"/>
              <a:pathLst>
                <a:path extrusionOk="0" h="2336" w="1735">
                  <a:moveTo>
                    <a:pt x="0" y="0"/>
                  </a:moveTo>
                  <a:cubicBezTo>
                    <a:pt x="0" y="0"/>
                    <a:pt x="134" y="34"/>
                    <a:pt x="334" y="67"/>
                  </a:cubicBezTo>
                  <a:cubicBezTo>
                    <a:pt x="400" y="100"/>
                    <a:pt x="534" y="134"/>
                    <a:pt x="667" y="134"/>
                  </a:cubicBezTo>
                  <a:cubicBezTo>
                    <a:pt x="734" y="167"/>
                    <a:pt x="801" y="167"/>
                    <a:pt x="867" y="200"/>
                  </a:cubicBezTo>
                  <a:lnTo>
                    <a:pt x="1001" y="200"/>
                  </a:lnTo>
                  <a:cubicBezTo>
                    <a:pt x="1034" y="200"/>
                    <a:pt x="1034" y="200"/>
                    <a:pt x="1068" y="234"/>
                  </a:cubicBezTo>
                  <a:cubicBezTo>
                    <a:pt x="1068" y="267"/>
                    <a:pt x="1068" y="300"/>
                    <a:pt x="1068" y="300"/>
                  </a:cubicBezTo>
                  <a:cubicBezTo>
                    <a:pt x="1068" y="367"/>
                    <a:pt x="1101" y="400"/>
                    <a:pt x="1101" y="467"/>
                  </a:cubicBezTo>
                  <a:cubicBezTo>
                    <a:pt x="1101" y="567"/>
                    <a:pt x="1134" y="667"/>
                    <a:pt x="1134" y="767"/>
                  </a:cubicBezTo>
                  <a:cubicBezTo>
                    <a:pt x="1168" y="1034"/>
                    <a:pt x="1234" y="1301"/>
                    <a:pt x="1268" y="1501"/>
                  </a:cubicBezTo>
                  <a:cubicBezTo>
                    <a:pt x="1301" y="1601"/>
                    <a:pt x="1301" y="1701"/>
                    <a:pt x="1334" y="1801"/>
                  </a:cubicBezTo>
                  <a:cubicBezTo>
                    <a:pt x="1368" y="1902"/>
                    <a:pt x="1368" y="2002"/>
                    <a:pt x="1401" y="2068"/>
                  </a:cubicBezTo>
                  <a:cubicBezTo>
                    <a:pt x="1435" y="2102"/>
                    <a:pt x="1435" y="2135"/>
                    <a:pt x="1468" y="2135"/>
                  </a:cubicBezTo>
                  <a:cubicBezTo>
                    <a:pt x="1501" y="2168"/>
                    <a:pt x="1501" y="2168"/>
                    <a:pt x="1535" y="2202"/>
                  </a:cubicBezTo>
                  <a:cubicBezTo>
                    <a:pt x="1568" y="2235"/>
                    <a:pt x="1601" y="2268"/>
                    <a:pt x="1635" y="2268"/>
                  </a:cubicBezTo>
                  <a:cubicBezTo>
                    <a:pt x="1701" y="2335"/>
                    <a:pt x="1735" y="2335"/>
                    <a:pt x="1735" y="2335"/>
                  </a:cubicBezTo>
                  <a:cubicBezTo>
                    <a:pt x="1735" y="2335"/>
                    <a:pt x="1701" y="2302"/>
                    <a:pt x="1668" y="2268"/>
                  </a:cubicBezTo>
                  <a:cubicBezTo>
                    <a:pt x="1601" y="2202"/>
                    <a:pt x="1535" y="2135"/>
                    <a:pt x="1435" y="2035"/>
                  </a:cubicBezTo>
                  <a:lnTo>
                    <a:pt x="1435" y="2002"/>
                  </a:lnTo>
                  <a:cubicBezTo>
                    <a:pt x="1435" y="1968"/>
                    <a:pt x="1435" y="1968"/>
                    <a:pt x="1435" y="1935"/>
                  </a:cubicBezTo>
                  <a:cubicBezTo>
                    <a:pt x="1435" y="1902"/>
                    <a:pt x="1435" y="1835"/>
                    <a:pt x="1435" y="1801"/>
                  </a:cubicBezTo>
                  <a:cubicBezTo>
                    <a:pt x="1435" y="1701"/>
                    <a:pt x="1401" y="1601"/>
                    <a:pt x="1401" y="1468"/>
                  </a:cubicBezTo>
                  <a:cubicBezTo>
                    <a:pt x="1368" y="1268"/>
                    <a:pt x="1334" y="1001"/>
                    <a:pt x="1301" y="734"/>
                  </a:cubicBezTo>
                  <a:cubicBezTo>
                    <a:pt x="1268" y="634"/>
                    <a:pt x="1268" y="534"/>
                    <a:pt x="1234" y="434"/>
                  </a:cubicBezTo>
                  <a:cubicBezTo>
                    <a:pt x="1234" y="300"/>
                    <a:pt x="1201" y="200"/>
                    <a:pt x="1201" y="100"/>
                  </a:cubicBezTo>
                  <a:cubicBezTo>
                    <a:pt x="1168" y="100"/>
                    <a:pt x="1101" y="100"/>
                    <a:pt x="1068" y="67"/>
                  </a:cubicBezTo>
                  <a:lnTo>
                    <a:pt x="901" y="67"/>
                  </a:lnTo>
                  <a:cubicBezTo>
                    <a:pt x="834" y="67"/>
                    <a:pt x="734" y="67"/>
                    <a:pt x="667" y="34"/>
                  </a:cubicBezTo>
                  <a:lnTo>
                    <a:pt x="334" y="34"/>
                  </a:lnTo>
                  <a:cubicBezTo>
                    <a:pt x="13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8"/>
            <p:cNvSpPr/>
            <p:nvPr/>
          </p:nvSpPr>
          <p:spPr>
            <a:xfrm>
              <a:off x="6311387" y="2890137"/>
              <a:ext cx="36077" cy="67700"/>
            </a:xfrm>
            <a:custGeom>
              <a:rect b="b" l="l" r="r" t="t"/>
              <a:pathLst>
                <a:path extrusionOk="0" h="2569" w="1369">
                  <a:moveTo>
                    <a:pt x="0" y="0"/>
                  </a:moveTo>
                  <a:cubicBezTo>
                    <a:pt x="0" y="0"/>
                    <a:pt x="101" y="33"/>
                    <a:pt x="301" y="100"/>
                  </a:cubicBezTo>
                  <a:cubicBezTo>
                    <a:pt x="401" y="134"/>
                    <a:pt x="501" y="200"/>
                    <a:pt x="634" y="234"/>
                  </a:cubicBezTo>
                  <a:cubicBezTo>
                    <a:pt x="701" y="267"/>
                    <a:pt x="768" y="300"/>
                    <a:pt x="834" y="334"/>
                  </a:cubicBezTo>
                  <a:cubicBezTo>
                    <a:pt x="868" y="334"/>
                    <a:pt x="901" y="367"/>
                    <a:pt x="934" y="367"/>
                  </a:cubicBezTo>
                  <a:cubicBezTo>
                    <a:pt x="968" y="367"/>
                    <a:pt x="1001" y="367"/>
                    <a:pt x="1001" y="400"/>
                  </a:cubicBezTo>
                  <a:cubicBezTo>
                    <a:pt x="1001" y="434"/>
                    <a:pt x="1001" y="467"/>
                    <a:pt x="1001" y="467"/>
                  </a:cubicBezTo>
                  <a:cubicBezTo>
                    <a:pt x="1001" y="534"/>
                    <a:pt x="1001" y="601"/>
                    <a:pt x="1001" y="634"/>
                  </a:cubicBezTo>
                  <a:cubicBezTo>
                    <a:pt x="1001" y="734"/>
                    <a:pt x="1001" y="867"/>
                    <a:pt x="1001" y="967"/>
                  </a:cubicBezTo>
                  <a:cubicBezTo>
                    <a:pt x="968" y="1234"/>
                    <a:pt x="968" y="1468"/>
                    <a:pt x="968" y="1701"/>
                  </a:cubicBezTo>
                  <a:cubicBezTo>
                    <a:pt x="968" y="1801"/>
                    <a:pt x="968" y="1901"/>
                    <a:pt x="1001" y="2002"/>
                  </a:cubicBezTo>
                  <a:cubicBezTo>
                    <a:pt x="1001" y="2102"/>
                    <a:pt x="1001" y="2202"/>
                    <a:pt x="1001" y="2268"/>
                  </a:cubicBezTo>
                  <a:cubicBezTo>
                    <a:pt x="1035" y="2302"/>
                    <a:pt x="1068" y="2335"/>
                    <a:pt x="1101" y="2335"/>
                  </a:cubicBezTo>
                  <a:cubicBezTo>
                    <a:pt x="1101" y="2368"/>
                    <a:pt x="1135" y="2402"/>
                    <a:pt x="1168" y="2402"/>
                  </a:cubicBezTo>
                  <a:cubicBezTo>
                    <a:pt x="1201" y="2435"/>
                    <a:pt x="1235" y="2469"/>
                    <a:pt x="1268" y="2502"/>
                  </a:cubicBezTo>
                  <a:cubicBezTo>
                    <a:pt x="1335" y="2535"/>
                    <a:pt x="1368" y="2569"/>
                    <a:pt x="1368" y="2569"/>
                  </a:cubicBezTo>
                  <a:cubicBezTo>
                    <a:pt x="1368" y="2569"/>
                    <a:pt x="1335" y="2535"/>
                    <a:pt x="1301" y="2469"/>
                  </a:cubicBezTo>
                  <a:cubicBezTo>
                    <a:pt x="1235" y="2435"/>
                    <a:pt x="1168" y="2335"/>
                    <a:pt x="1068" y="2235"/>
                  </a:cubicBezTo>
                  <a:cubicBezTo>
                    <a:pt x="1068" y="2235"/>
                    <a:pt x="1068" y="2168"/>
                    <a:pt x="1068" y="2135"/>
                  </a:cubicBezTo>
                  <a:cubicBezTo>
                    <a:pt x="1101" y="2102"/>
                    <a:pt x="1101" y="2035"/>
                    <a:pt x="1101" y="2002"/>
                  </a:cubicBezTo>
                  <a:cubicBezTo>
                    <a:pt x="1101" y="1901"/>
                    <a:pt x="1101" y="1801"/>
                    <a:pt x="1101" y="1701"/>
                  </a:cubicBezTo>
                  <a:cubicBezTo>
                    <a:pt x="1135" y="1468"/>
                    <a:pt x="1135" y="1234"/>
                    <a:pt x="1135" y="967"/>
                  </a:cubicBezTo>
                  <a:cubicBezTo>
                    <a:pt x="1168" y="867"/>
                    <a:pt x="1168" y="734"/>
                    <a:pt x="1168" y="634"/>
                  </a:cubicBezTo>
                  <a:cubicBezTo>
                    <a:pt x="1168" y="534"/>
                    <a:pt x="1168" y="400"/>
                    <a:pt x="1168" y="300"/>
                  </a:cubicBezTo>
                  <a:cubicBezTo>
                    <a:pt x="1135" y="267"/>
                    <a:pt x="1068" y="267"/>
                    <a:pt x="1035" y="267"/>
                  </a:cubicBezTo>
                  <a:cubicBezTo>
                    <a:pt x="1035" y="234"/>
                    <a:pt x="1001" y="234"/>
                    <a:pt x="1001" y="234"/>
                  </a:cubicBezTo>
                  <a:cubicBezTo>
                    <a:pt x="968" y="234"/>
                    <a:pt x="901" y="200"/>
                    <a:pt x="868" y="200"/>
                  </a:cubicBezTo>
                  <a:cubicBezTo>
                    <a:pt x="801" y="200"/>
                    <a:pt x="734" y="167"/>
                    <a:pt x="668" y="134"/>
                  </a:cubicBezTo>
                  <a:cubicBezTo>
                    <a:pt x="534" y="100"/>
                    <a:pt x="401" y="100"/>
                    <a:pt x="334" y="67"/>
                  </a:cubicBezTo>
                  <a:cubicBezTo>
                    <a:pt x="134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8"/>
            <p:cNvSpPr/>
            <p:nvPr/>
          </p:nvSpPr>
          <p:spPr>
            <a:xfrm>
              <a:off x="8326146" y="4742434"/>
              <a:ext cx="104619" cy="36340"/>
            </a:xfrm>
            <a:custGeom>
              <a:rect b="b" l="l" r="r" t="t"/>
              <a:pathLst>
                <a:path extrusionOk="0" h="1379" w="3970">
                  <a:moveTo>
                    <a:pt x="2073" y="1"/>
                  </a:moveTo>
                  <a:cubicBezTo>
                    <a:pt x="1649" y="1"/>
                    <a:pt x="1216" y="63"/>
                    <a:pt x="801" y="161"/>
                  </a:cubicBezTo>
                  <a:cubicBezTo>
                    <a:pt x="567" y="227"/>
                    <a:pt x="200" y="294"/>
                    <a:pt x="133" y="527"/>
                  </a:cubicBezTo>
                  <a:cubicBezTo>
                    <a:pt x="0" y="794"/>
                    <a:pt x="467" y="894"/>
                    <a:pt x="667" y="961"/>
                  </a:cubicBezTo>
                  <a:cubicBezTo>
                    <a:pt x="1168" y="1095"/>
                    <a:pt x="1735" y="1261"/>
                    <a:pt x="2268" y="1328"/>
                  </a:cubicBezTo>
                  <a:cubicBezTo>
                    <a:pt x="2485" y="1345"/>
                    <a:pt x="2744" y="1378"/>
                    <a:pt x="2998" y="1378"/>
                  </a:cubicBezTo>
                  <a:cubicBezTo>
                    <a:pt x="3252" y="1378"/>
                    <a:pt x="3503" y="1345"/>
                    <a:pt x="3703" y="1228"/>
                  </a:cubicBezTo>
                  <a:cubicBezTo>
                    <a:pt x="3836" y="1161"/>
                    <a:pt x="3936" y="1028"/>
                    <a:pt x="3970" y="861"/>
                  </a:cubicBezTo>
                  <a:cubicBezTo>
                    <a:pt x="3970" y="594"/>
                    <a:pt x="3703" y="394"/>
                    <a:pt x="3469" y="294"/>
                  </a:cubicBezTo>
                  <a:cubicBezTo>
                    <a:pt x="3169" y="161"/>
                    <a:pt x="2869" y="60"/>
                    <a:pt x="2535" y="27"/>
                  </a:cubicBezTo>
                  <a:cubicBezTo>
                    <a:pt x="2383" y="9"/>
                    <a:pt x="2229" y="1"/>
                    <a:pt x="207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8"/>
            <p:cNvSpPr/>
            <p:nvPr/>
          </p:nvSpPr>
          <p:spPr>
            <a:xfrm>
              <a:off x="8319979" y="4710601"/>
              <a:ext cx="97610" cy="47329"/>
            </a:xfrm>
            <a:custGeom>
              <a:rect b="b" l="l" r="r" t="t"/>
              <a:pathLst>
                <a:path extrusionOk="0" h="1796" w="3704">
                  <a:moveTo>
                    <a:pt x="2969" y="1"/>
                  </a:moveTo>
                  <a:cubicBezTo>
                    <a:pt x="2636" y="1"/>
                    <a:pt x="2302" y="34"/>
                    <a:pt x="2002" y="134"/>
                  </a:cubicBezTo>
                  <a:cubicBezTo>
                    <a:pt x="1435" y="301"/>
                    <a:pt x="935" y="601"/>
                    <a:pt x="468" y="1002"/>
                  </a:cubicBezTo>
                  <a:cubicBezTo>
                    <a:pt x="301" y="1135"/>
                    <a:pt x="1" y="1335"/>
                    <a:pt x="1" y="1569"/>
                  </a:cubicBezTo>
                  <a:cubicBezTo>
                    <a:pt x="19" y="1754"/>
                    <a:pt x="161" y="1795"/>
                    <a:pt x="318" y="1795"/>
                  </a:cubicBezTo>
                  <a:cubicBezTo>
                    <a:pt x="444" y="1795"/>
                    <a:pt x="579" y="1769"/>
                    <a:pt x="668" y="1769"/>
                  </a:cubicBezTo>
                  <a:cubicBezTo>
                    <a:pt x="1201" y="1669"/>
                    <a:pt x="1768" y="1602"/>
                    <a:pt x="2302" y="1435"/>
                  </a:cubicBezTo>
                  <a:cubicBezTo>
                    <a:pt x="2736" y="1302"/>
                    <a:pt x="3270" y="1135"/>
                    <a:pt x="3570" y="768"/>
                  </a:cubicBezTo>
                  <a:cubicBezTo>
                    <a:pt x="3636" y="635"/>
                    <a:pt x="3703" y="468"/>
                    <a:pt x="3636" y="334"/>
                  </a:cubicBezTo>
                  <a:cubicBezTo>
                    <a:pt x="3570" y="68"/>
                    <a:pt x="3236" y="1"/>
                    <a:pt x="296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8"/>
            <p:cNvSpPr/>
            <p:nvPr/>
          </p:nvSpPr>
          <p:spPr>
            <a:xfrm>
              <a:off x="8276920" y="4732420"/>
              <a:ext cx="29910" cy="25799"/>
            </a:xfrm>
            <a:custGeom>
              <a:rect b="b" l="l" r="r" t="t"/>
              <a:pathLst>
                <a:path extrusionOk="0" h="979" w="1135">
                  <a:moveTo>
                    <a:pt x="439" y="0"/>
                  </a:moveTo>
                  <a:cubicBezTo>
                    <a:pt x="336" y="0"/>
                    <a:pt x="239" y="35"/>
                    <a:pt x="167" y="107"/>
                  </a:cubicBezTo>
                  <a:cubicBezTo>
                    <a:pt x="0" y="274"/>
                    <a:pt x="33" y="574"/>
                    <a:pt x="267" y="774"/>
                  </a:cubicBezTo>
                  <a:cubicBezTo>
                    <a:pt x="403" y="910"/>
                    <a:pt x="562" y="978"/>
                    <a:pt x="704" y="978"/>
                  </a:cubicBezTo>
                  <a:cubicBezTo>
                    <a:pt x="805" y="978"/>
                    <a:pt x="898" y="944"/>
                    <a:pt x="967" y="874"/>
                  </a:cubicBezTo>
                  <a:cubicBezTo>
                    <a:pt x="1134" y="707"/>
                    <a:pt x="1067" y="407"/>
                    <a:pt x="834" y="174"/>
                  </a:cubicBezTo>
                  <a:cubicBezTo>
                    <a:pt x="720" y="60"/>
                    <a:pt x="574" y="0"/>
                    <a:pt x="439" y="0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8"/>
            <p:cNvSpPr/>
            <p:nvPr/>
          </p:nvSpPr>
          <p:spPr>
            <a:xfrm>
              <a:off x="8249645" y="4727229"/>
              <a:ext cx="37842" cy="15047"/>
            </a:xfrm>
            <a:custGeom>
              <a:rect b="b" l="l" r="r" t="t"/>
              <a:pathLst>
                <a:path extrusionOk="0" h="571" w="1436">
                  <a:moveTo>
                    <a:pt x="98" y="0"/>
                  </a:moveTo>
                  <a:cubicBezTo>
                    <a:pt x="66" y="0"/>
                    <a:pt x="33" y="2"/>
                    <a:pt x="1" y="4"/>
                  </a:cubicBezTo>
                  <a:cubicBezTo>
                    <a:pt x="1" y="4"/>
                    <a:pt x="535" y="37"/>
                    <a:pt x="1269" y="571"/>
                  </a:cubicBezTo>
                  <a:lnTo>
                    <a:pt x="1435" y="437"/>
                  </a:lnTo>
                  <a:cubicBezTo>
                    <a:pt x="1061" y="219"/>
                    <a:pt x="570" y="0"/>
                    <a:pt x="98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8"/>
            <p:cNvSpPr/>
            <p:nvPr/>
          </p:nvSpPr>
          <p:spPr>
            <a:xfrm>
              <a:off x="8294497" y="4742829"/>
              <a:ext cx="43086" cy="39292"/>
            </a:xfrm>
            <a:custGeom>
              <a:rect b="b" l="l" r="r" t="t"/>
              <a:pathLst>
                <a:path extrusionOk="0" h="1491" w="1635">
                  <a:moveTo>
                    <a:pt x="737" y="1"/>
                  </a:moveTo>
                  <a:cubicBezTo>
                    <a:pt x="567" y="1"/>
                    <a:pt x="400" y="60"/>
                    <a:pt x="267" y="179"/>
                  </a:cubicBezTo>
                  <a:cubicBezTo>
                    <a:pt x="0" y="446"/>
                    <a:pt x="0" y="913"/>
                    <a:pt x="267" y="1213"/>
                  </a:cubicBezTo>
                  <a:cubicBezTo>
                    <a:pt x="434" y="1398"/>
                    <a:pt x="652" y="1491"/>
                    <a:pt x="865" y="1491"/>
                  </a:cubicBezTo>
                  <a:cubicBezTo>
                    <a:pt x="1035" y="1491"/>
                    <a:pt x="1201" y="1432"/>
                    <a:pt x="1334" y="1313"/>
                  </a:cubicBezTo>
                  <a:cubicBezTo>
                    <a:pt x="1635" y="1080"/>
                    <a:pt x="1635" y="579"/>
                    <a:pt x="1334" y="279"/>
                  </a:cubicBezTo>
                  <a:cubicBezTo>
                    <a:pt x="1168" y="94"/>
                    <a:pt x="949" y="1"/>
                    <a:pt x="737" y="1"/>
                  </a:cubicBezTo>
                  <a:close/>
                </a:path>
              </a:pathLst>
            </a:custGeom>
            <a:solidFill>
              <a:srgbClr val="5D3742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8"/>
            <p:cNvSpPr/>
            <p:nvPr/>
          </p:nvSpPr>
          <p:spPr>
            <a:xfrm>
              <a:off x="8313839" y="4766626"/>
              <a:ext cx="69465" cy="69281"/>
            </a:xfrm>
            <a:custGeom>
              <a:rect b="b" l="l" r="r" t="t"/>
              <a:pathLst>
                <a:path extrusionOk="0" h="2629" w="2636">
                  <a:moveTo>
                    <a:pt x="469" y="0"/>
                  </a:moveTo>
                  <a:cubicBezTo>
                    <a:pt x="314" y="0"/>
                    <a:pt x="200" y="43"/>
                    <a:pt x="200" y="43"/>
                  </a:cubicBezTo>
                  <a:lnTo>
                    <a:pt x="0" y="210"/>
                  </a:lnTo>
                  <a:cubicBezTo>
                    <a:pt x="0" y="210"/>
                    <a:pt x="334" y="1077"/>
                    <a:pt x="1034" y="2078"/>
                  </a:cubicBezTo>
                  <a:cubicBezTo>
                    <a:pt x="1347" y="2509"/>
                    <a:pt x="1699" y="2629"/>
                    <a:pt x="1993" y="2629"/>
                  </a:cubicBezTo>
                  <a:cubicBezTo>
                    <a:pt x="2359" y="2629"/>
                    <a:pt x="2635" y="2445"/>
                    <a:pt x="2635" y="2445"/>
                  </a:cubicBezTo>
                  <a:cubicBezTo>
                    <a:pt x="2635" y="2445"/>
                    <a:pt x="1401" y="777"/>
                    <a:pt x="1067" y="310"/>
                  </a:cubicBezTo>
                  <a:cubicBezTo>
                    <a:pt x="888" y="58"/>
                    <a:pt x="650" y="0"/>
                    <a:pt x="469" y="0"/>
                  </a:cubicBez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8256681" y="4759827"/>
              <a:ext cx="59820" cy="51888"/>
            </a:xfrm>
            <a:custGeom>
              <a:rect b="b" l="l" r="r" t="t"/>
              <a:pathLst>
                <a:path extrusionOk="0" h="1969" w="2270">
                  <a:moveTo>
                    <a:pt x="1102" y="1"/>
                  </a:moveTo>
                  <a:cubicBezTo>
                    <a:pt x="1068" y="101"/>
                    <a:pt x="1002" y="201"/>
                    <a:pt x="935" y="301"/>
                  </a:cubicBezTo>
                  <a:cubicBezTo>
                    <a:pt x="901" y="401"/>
                    <a:pt x="835" y="501"/>
                    <a:pt x="801" y="601"/>
                  </a:cubicBezTo>
                  <a:cubicBezTo>
                    <a:pt x="701" y="835"/>
                    <a:pt x="601" y="1035"/>
                    <a:pt x="501" y="1235"/>
                  </a:cubicBezTo>
                  <a:cubicBezTo>
                    <a:pt x="468" y="1335"/>
                    <a:pt x="401" y="1435"/>
                    <a:pt x="368" y="1535"/>
                  </a:cubicBezTo>
                  <a:cubicBezTo>
                    <a:pt x="368" y="1569"/>
                    <a:pt x="334" y="1635"/>
                    <a:pt x="334" y="1669"/>
                  </a:cubicBezTo>
                  <a:cubicBezTo>
                    <a:pt x="301" y="1669"/>
                    <a:pt x="301" y="1702"/>
                    <a:pt x="301" y="1735"/>
                  </a:cubicBezTo>
                  <a:lnTo>
                    <a:pt x="268" y="1769"/>
                  </a:lnTo>
                  <a:cubicBezTo>
                    <a:pt x="168" y="1836"/>
                    <a:pt x="68" y="1902"/>
                    <a:pt x="1" y="1969"/>
                  </a:cubicBezTo>
                  <a:cubicBezTo>
                    <a:pt x="68" y="1969"/>
                    <a:pt x="101" y="1936"/>
                    <a:pt x="168" y="1902"/>
                  </a:cubicBezTo>
                  <a:cubicBezTo>
                    <a:pt x="168" y="1902"/>
                    <a:pt x="201" y="1902"/>
                    <a:pt x="234" y="1869"/>
                  </a:cubicBezTo>
                  <a:cubicBezTo>
                    <a:pt x="268" y="1869"/>
                    <a:pt x="268" y="1869"/>
                    <a:pt x="268" y="1836"/>
                  </a:cubicBezTo>
                  <a:lnTo>
                    <a:pt x="334" y="1836"/>
                  </a:lnTo>
                  <a:cubicBezTo>
                    <a:pt x="368" y="1735"/>
                    <a:pt x="434" y="1669"/>
                    <a:pt x="468" y="1569"/>
                  </a:cubicBezTo>
                  <a:cubicBezTo>
                    <a:pt x="535" y="1502"/>
                    <a:pt x="568" y="1402"/>
                    <a:pt x="635" y="1302"/>
                  </a:cubicBezTo>
                  <a:cubicBezTo>
                    <a:pt x="735" y="1102"/>
                    <a:pt x="835" y="902"/>
                    <a:pt x="935" y="668"/>
                  </a:cubicBezTo>
                  <a:cubicBezTo>
                    <a:pt x="1002" y="568"/>
                    <a:pt x="1035" y="468"/>
                    <a:pt x="1102" y="368"/>
                  </a:cubicBezTo>
                  <a:cubicBezTo>
                    <a:pt x="1102" y="334"/>
                    <a:pt x="1135" y="268"/>
                    <a:pt x="1135" y="234"/>
                  </a:cubicBezTo>
                  <a:cubicBezTo>
                    <a:pt x="1168" y="201"/>
                    <a:pt x="1168" y="201"/>
                    <a:pt x="1168" y="168"/>
                  </a:cubicBezTo>
                  <a:cubicBezTo>
                    <a:pt x="1185" y="151"/>
                    <a:pt x="1193" y="151"/>
                    <a:pt x="1198" y="151"/>
                  </a:cubicBezTo>
                  <a:cubicBezTo>
                    <a:pt x="1202" y="151"/>
                    <a:pt x="1202" y="151"/>
                    <a:pt x="1202" y="134"/>
                  </a:cubicBezTo>
                  <a:lnTo>
                    <a:pt x="1268" y="134"/>
                  </a:lnTo>
                  <a:cubicBezTo>
                    <a:pt x="1302" y="168"/>
                    <a:pt x="1335" y="168"/>
                    <a:pt x="1368" y="168"/>
                  </a:cubicBezTo>
                  <a:cubicBezTo>
                    <a:pt x="1435" y="168"/>
                    <a:pt x="1535" y="168"/>
                    <a:pt x="1602" y="201"/>
                  </a:cubicBezTo>
                  <a:cubicBezTo>
                    <a:pt x="1735" y="201"/>
                    <a:pt x="1835" y="201"/>
                    <a:pt x="1936" y="234"/>
                  </a:cubicBezTo>
                  <a:lnTo>
                    <a:pt x="2269" y="234"/>
                  </a:lnTo>
                  <a:cubicBezTo>
                    <a:pt x="2269" y="234"/>
                    <a:pt x="2136" y="234"/>
                    <a:pt x="1969" y="168"/>
                  </a:cubicBezTo>
                  <a:cubicBezTo>
                    <a:pt x="1869" y="134"/>
                    <a:pt x="1735" y="134"/>
                    <a:pt x="1602" y="101"/>
                  </a:cubicBezTo>
                  <a:cubicBezTo>
                    <a:pt x="1535" y="68"/>
                    <a:pt x="1469" y="68"/>
                    <a:pt x="1402" y="34"/>
                  </a:cubicBezTo>
                  <a:lnTo>
                    <a:pt x="1268" y="34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8276920" y="4773899"/>
              <a:ext cx="45722" cy="61559"/>
            </a:xfrm>
            <a:custGeom>
              <a:rect b="b" l="l" r="r" t="t"/>
              <a:pathLst>
                <a:path extrusionOk="0" h="2336" w="1735">
                  <a:moveTo>
                    <a:pt x="1735" y="1"/>
                  </a:moveTo>
                  <a:lnTo>
                    <a:pt x="1735" y="1"/>
                  </a:lnTo>
                  <a:cubicBezTo>
                    <a:pt x="1735" y="1"/>
                    <a:pt x="1601" y="1"/>
                    <a:pt x="1401" y="34"/>
                  </a:cubicBezTo>
                  <a:lnTo>
                    <a:pt x="1034" y="34"/>
                  </a:lnTo>
                  <a:cubicBezTo>
                    <a:pt x="967" y="67"/>
                    <a:pt x="901" y="67"/>
                    <a:pt x="834" y="67"/>
                  </a:cubicBezTo>
                  <a:lnTo>
                    <a:pt x="667" y="67"/>
                  </a:lnTo>
                  <a:cubicBezTo>
                    <a:pt x="634" y="101"/>
                    <a:pt x="567" y="101"/>
                    <a:pt x="534" y="101"/>
                  </a:cubicBezTo>
                  <a:cubicBezTo>
                    <a:pt x="534" y="201"/>
                    <a:pt x="500" y="301"/>
                    <a:pt x="467" y="434"/>
                  </a:cubicBezTo>
                  <a:cubicBezTo>
                    <a:pt x="467" y="534"/>
                    <a:pt x="434" y="634"/>
                    <a:pt x="434" y="734"/>
                  </a:cubicBezTo>
                  <a:cubicBezTo>
                    <a:pt x="400" y="1001"/>
                    <a:pt x="367" y="1268"/>
                    <a:pt x="334" y="1468"/>
                  </a:cubicBezTo>
                  <a:cubicBezTo>
                    <a:pt x="334" y="1602"/>
                    <a:pt x="300" y="1702"/>
                    <a:pt x="300" y="1802"/>
                  </a:cubicBezTo>
                  <a:cubicBezTo>
                    <a:pt x="300" y="1835"/>
                    <a:pt x="300" y="1902"/>
                    <a:pt x="300" y="1935"/>
                  </a:cubicBezTo>
                  <a:cubicBezTo>
                    <a:pt x="300" y="1969"/>
                    <a:pt x="300" y="1969"/>
                    <a:pt x="267" y="2002"/>
                  </a:cubicBezTo>
                  <a:lnTo>
                    <a:pt x="267" y="2035"/>
                  </a:lnTo>
                  <a:cubicBezTo>
                    <a:pt x="200" y="2135"/>
                    <a:pt x="133" y="2202"/>
                    <a:pt x="67" y="2269"/>
                  </a:cubicBezTo>
                  <a:cubicBezTo>
                    <a:pt x="33" y="2302"/>
                    <a:pt x="0" y="2336"/>
                    <a:pt x="0" y="2336"/>
                  </a:cubicBezTo>
                  <a:cubicBezTo>
                    <a:pt x="0" y="2336"/>
                    <a:pt x="33" y="2336"/>
                    <a:pt x="100" y="2269"/>
                  </a:cubicBezTo>
                  <a:cubicBezTo>
                    <a:pt x="100" y="2269"/>
                    <a:pt x="167" y="2236"/>
                    <a:pt x="200" y="2202"/>
                  </a:cubicBezTo>
                  <a:cubicBezTo>
                    <a:pt x="200" y="2169"/>
                    <a:pt x="234" y="2169"/>
                    <a:pt x="267" y="2135"/>
                  </a:cubicBezTo>
                  <a:cubicBezTo>
                    <a:pt x="300" y="2135"/>
                    <a:pt x="300" y="2102"/>
                    <a:pt x="334" y="2069"/>
                  </a:cubicBezTo>
                  <a:cubicBezTo>
                    <a:pt x="367" y="2002"/>
                    <a:pt x="367" y="1902"/>
                    <a:pt x="400" y="1802"/>
                  </a:cubicBezTo>
                  <a:cubicBezTo>
                    <a:pt x="434" y="1702"/>
                    <a:pt x="434" y="1602"/>
                    <a:pt x="467" y="1502"/>
                  </a:cubicBezTo>
                  <a:cubicBezTo>
                    <a:pt x="500" y="1302"/>
                    <a:pt x="567" y="1035"/>
                    <a:pt x="600" y="768"/>
                  </a:cubicBezTo>
                  <a:cubicBezTo>
                    <a:pt x="600" y="668"/>
                    <a:pt x="634" y="568"/>
                    <a:pt x="634" y="468"/>
                  </a:cubicBezTo>
                  <a:cubicBezTo>
                    <a:pt x="634" y="401"/>
                    <a:pt x="667" y="368"/>
                    <a:pt x="667" y="301"/>
                  </a:cubicBezTo>
                  <a:cubicBezTo>
                    <a:pt x="667" y="301"/>
                    <a:pt x="667" y="267"/>
                    <a:pt x="667" y="234"/>
                  </a:cubicBezTo>
                  <a:cubicBezTo>
                    <a:pt x="701" y="201"/>
                    <a:pt x="701" y="201"/>
                    <a:pt x="734" y="201"/>
                  </a:cubicBezTo>
                  <a:lnTo>
                    <a:pt x="834" y="201"/>
                  </a:lnTo>
                  <a:cubicBezTo>
                    <a:pt x="934" y="167"/>
                    <a:pt x="1001" y="167"/>
                    <a:pt x="1067" y="134"/>
                  </a:cubicBezTo>
                  <a:cubicBezTo>
                    <a:pt x="1201" y="134"/>
                    <a:pt x="1301" y="101"/>
                    <a:pt x="1401" y="67"/>
                  </a:cubicBezTo>
                  <a:cubicBezTo>
                    <a:pt x="1601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8"/>
            <p:cNvSpPr/>
            <p:nvPr/>
          </p:nvSpPr>
          <p:spPr>
            <a:xfrm>
              <a:off x="8300637" y="4783570"/>
              <a:ext cx="36077" cy="67726"/>
            </a:xfrm>
            <a:custGeom>
              <a:rect b="b" l="l" r="r" t="t"/>
              <a:pathLst>
                <a:path extrusionOk="0" h="2570" w="1369">
                  <a:moveTo>
                    <a:pt x="1368" y="1"/>
                  </a:moveTo>
                  <a:cubicBezTo>
                    <a:pt x="1368" y="1"/>
                    <a:pt x="1235" y="1"/>
                    <a:pt x="1035" y="67"/>
                  </a:cubicBezTo>
                  <a:cubicBezTo>
                    <a:pt x="935" y="101"/>
                    <a:pt x="835" y="101"/>
                    <a:pt x="701" y="134"/>
                  </a:cubicBezTo>
                  <a:cubicBezTo>
                    <a:pt x="634" y="167"/>
                    <a:pt x="568" y="201"/>
                    <a:pt x="501" y="201"/>
                  </a:cubicBezTo>
                  <a:cubicBezTo>
                    <a:pt x="468" y="201"/>
                    <a:pt x="401" y="234"/>
                    <a:pt x="368" y="234"/>
                  </a:cubicBezTo>
                  <a:cubicBezTo>
                    <a:pt x="368" y="234"/>
                    <a:pt x="334" y="234"/>
                    <a:pt x="301" y="267"/>
                  </a:cubicBezTo>
                  <a:cubicBezTo>
                    <a:pt x="268" y="267"/>
                    <a:pt x="234" y="267"/>
                    <a:pt x="201" y="301"/>
                  </a:cubicBezTo>
                  <a:cubicBezTo>
                    <a:pt x="201" y="401"/>
                    <a:pt x="201" y="534"/>
                    <a:pt x="201" y="634"/>
                  </a:cubicBezTo>
                  <a:cubicBezTo>
                    <a:pt x="201" y="734"/>
                    <a:pt x="201" y="868"/>
                    <a:pt x="201" y="968"/>
                  </a:cubicBezTo>
                  <a:cubicBezTo>
                    <a:pt x="234" y="1235"/>
                    <a:pt x="234" y="1468"/>
                    <a:pt x="234" y="1702"/>
                  </a:cubicBezTo>
                  <a:cubicBezTo>
                    <a:pt x="268" y="1802"/>
                    <a:pt x="268" y="1902"/>
                    <a:pt x="268" y="2002"/>
                  </a:cubicBezTo>
                  <a:cubicBezTo>
                    <a:pt x="268" y="2035"/>
                    <a:pt x="268" y="2102"/>
                    <a:pt x="301" y="2135"/>
                  </a:cubicBezTo>
                  <a:cubicBezTo>
                    <a:pt x="301" y="2169"/>
                    <a:pt x="301" y="2235"/>
                    <a:pt x="301" y="2235"/>
                  </a:cubicBezTo>
                  <a:cubicBezTo>
                    <a:pt x="201" y="2336"/>
                    <a:pt x="134" y="2436"/>
                    <a:pt x="67" y="2469"/>
                  </a:cubicBezTo>
                  <a:cubicBezTo>
                    <a:pt x="34" y="2536"/>
                    <a:pt x="1" y="2569"/>
                    <a:pt x="1" y="2569"/>
                  </a:cubicBezTo>
                  <a:cubicBezTo>
                    <a:pt x="1" y="2569"/>
                    <a:pt x="34" y="2536"/>
                    <a:pt x="101" y="2502"/>
                  </a:cubicBezTo>
                  <a:cubicBezTo>
                    <a:pt x="134" y="2469"/>
                    <a:pt x="167" y="2436"/>
                    <a:pt x="201" y="2402"/>
                  </a:cubicBezTo>
                  <a:cubicBezTo>
                    <a:pt x="234" y="2402"/>
                    <a:pt x="268" y="2369"/>
                    <a:pt x="268" y="2336"/>
                  </a:cubicBezTo>
                  <a:cubicBezTo>
                    <a:pt x="301" y="2336"/>
                    <a:pt x="334" y="2302"/>
                    <a:pt x="368" y="2269"/>
                  </a:cubicBezTo>
                  <a:cubicBezTo>
                    <a:pt x="368" y="2202"/>
                    <a:pt x="368" y="2102"/>
                    <a:pt x="368" y="2002"/>
                  </a:cubicBezTo>
                  <a:cubicBezTo>
                    <a:pt x="368" y="1902"/>
                    <a:pt x="401" y="1802"/>
                    <a:pt x="401" y="1702"/>
                  </a:cubicBezTo>
                  <a:cubicBezTo>
                    <a:pt x="401" y="1468"/>
                    <a:pt x="401" y="1235"/>
                    <a:pt x="368" y="968"/>
                  </a:cubicBezTo>
                  <a:cubicBezTo>
                    <a:pt x="368" y="868"/>
                    <a:pt x="368" y="734"/>
                    <a:pt x="368" y="634"/>
                  </a:cubicBezTo>
                  <a:cubicBezTo>
                    <a:pt x="368" y="601"/>
                    <a:pt x="368" y="534"/>
                    <a:pt x="368" y="468"/>
                  </a:cubicBezTo>
                  <a:cubicBezTo>
                    <a:pt x="368" y="468"/>
                    <a:pt x="368" y="434"/>
                    <a:pt x="368" y="401"/>
                  </a:cubicBezTo>
                  <a:cubicBezTo>
                    <a:pt x="368" y="367"/>
                    <a:pt x="401" y="367"/>
                    <a:pt x="434" y="367"/>
                  </a:cubicBezTo>
                  <a:cubicBezTo>
                    <a:pt x="468" y="334"/>
                    <a:pt x="501" y="334"/>
                    <a:pt x="534" y="334"/>
                  </a:cubicBezTo>
                  <a:cubicBezTo>
                    <a:pt x="601" y="301"/>
                    <a:pt x="668" y="267"/>
                    <a:pt x="735" y="234"/>
                  </a:cubicBezTo>
                  <a:cubicBezTo>
                    <a:pt x="868" y="201"/>
                    <a:pt x="968" y="134"/>
                    <a:pt x="1068" y="101"/>
                  </a:cubicBezTo>
                  <a:cubicBezTo>
                    <a:pt x="1235" y="34"/>
                    <a:pt x="1368" y="1"/>
                    <a:pt x="1368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8"/>
            <p:cNvSpPr/>
            <p:nvPr/>
          </p:nvSpPr>
          <p:spPr>
            <a:xfrm>
              <a:off x="5682886" y="3530944"/>
              <a:ext cx="222415" cy="380267"/>
            </a:xfrm>
            <a:custGeom>
              <a:rect b="b" l="l" r="r" t="t"/>
              <a:pathLst>
                <a:path extrusionOk="0" h="14430" w="8440">
                  <a:moveTo>
                    <a:pt x="33" y="1"/>
                  </a:moveTo>
                  <a:cubicBezTo>
                    <a:pt x="0" y="1"/>
                    <a:pt x="0" y="101"/>
                    <a:pt x="33" y="101"/>
                  </a:cubicBezTo>
                  <a:cubicBezTo>
                    <a:pt x="901" y="201"/>
                    <a:pt x="1701" y="901"/>
                    <a:pt x="2335" y="1435"/>
                  </a:cubicBezTo>
                  <a:cubicBezTo>
                    <a:pt x="2936" y="2002"/>
                    <a:pt x="3436" y="2669"/>
                    <a:pt x="3569" y="3503"/>
                  </a:cubicBezTo>
                  <a:cubicBezTo>
                    <a:pt x="3836" y="5104"/>
                    <a:pt x="3036" y="6605"/>
                    <a:pt x="3036" y="8206"/>
                  </a:cubicBezTo>
                  <a:cubicBezTo>
                    <a:pt x="3069" y="9307"/>
                    <a:pt x="3469" y="10441"/>
                    <a:pt x="4303" y="11142"/>
                  </a:cubicBezTo>
                  <a:cubicBezTo>
                    <a:pt x="5371" y="12076"/>
                    <a:pt x="8339" y="12309"/>
                    <a:pt x="7672" y="14311"/>
                  </a:cubicBezTo>
                  <a:cubicBezTo>
                    <a:pt x="7654" y="14386"/>
                    <a:pt x="7708" y="14429"/>
                    <a:pt x="7766" y="14429"/>
                  </a:cubicBezTo>
                  <a:cubicBezTo>
                    <a:pt x="7811" y="14429"/>
                    <a:pt x="7858" y="14403"/>
                    <a:pt x="7872" y="14344"/>
                  </a:cubicBezTo>
                  <a:cubicBezTo>
                    <a:pt x="8439" y="13010"/>
                    <a:pt x="7005" y="12209"/>
                    <a:pt x="5971" y="11809"/>
                  </a:cubicBezTo>
                  <a:cubicBezTo>
                    <a:pt x="4837" y="11342"/>
                    <a:pt x="3970" y="10775"/>
                    <a:pt x="3503" y="9607"/>
                  </a:cubicBezTo>
                  <a:cubicBezTo>
                    <a:pt x="3136" y="8640"/>
                    <a:pt x="3236" y="7639"/>
                    <a:pt x="3436" y="6639"/>
                  </a:cubicBezTo>
                  <a:cubicBezTo>
                    <a:pt x="3736" y="5204"/>
                    <a:pt x="4203" y="3570"/>
                    <a:pt x="3302" y="2235"/>
                  </a:cubicBezTo>
                  <a:cubicBezTo>
                    <a:pt x="2669" y="1268"/>
                    <a:pt x="1234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9" name="Google Shape;1659;p58"/>
          <p:cNvSpPr txBox="1"/>
          <p:nvPr/>
        </p:nvSpPr>
        <p:spPr>
          <a:xfrm>
            <a:off x="125300" y="4778206"/>
            <a:ext cx="4101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Clr>
                <a:srgbClr val="443440"/>
              </a:buClr>
              <a:buSzPts val="500"/>
              <a:buFont typeface="Catamaran"/>
              <a:buAutoNum type="arabicPeriod"/>
            </a:pPr>
            <a:r>
              <a:rPr lang="en" sz="500">
                <a:solidFill>
                  <a:srgbClr val="443440"/>
                </a:solidFill>
                <a:latin typeface="Catamaran"/>
                <a:ea typeface="Catamaran"/>
                <a:cs typeface="Catamaran"/>
                <a:sym typeface="Catamaran"/>
              </a:rPr>
              <a:t>Average data from 2005 to 2020. Source: https://www.cdc.gov/westnile/statsmaps/cumMapsData.html#three</a:t>
            </a:r>
            <a:endParaRPr sz="500">
              <a:solidFill>
                <a:srgbClr val="44344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tamaran"/>
              <a:buAutoNum type="arabicPeriod"/>
            </a:pPr>
            <a:r>
              <a:rPr lang="en" sz="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Average cost from 1999-2012. Source: https://www.ncbi.nlm.nih.gov/pmc/articles/PMC3945683/</a:t>
            </a:r>
            <a:endParaRPr sz="5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44344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60" name="Google Shape;1660;p58"/>
          <p:cNvPicPr preferRelativeResize="0"/>
          <p:nvPr/>
        </p:nvPicPr>
        <p:blipFill rotWithShape="1">
          <a:blip r:embed="rId3">
            <a:alphaModFix/>
          </a:blip>
          <a:srcRect b="0" l="4278" r="0" t="0"/>
          <a:stretch/>
        </p:blipFill>
        <p:spPr>
          <a:xfrm>
            <a:off x="5230325" y="1564650"/>
            <a:ext cx="3706925" cy="265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1" name="Google Shape;1661;p58"/>
          <p:cNvGrpSpPr/>
          <p:nvPr/>
        </p:nvGrpSpPr>
        <p:grpSpPr>
          <a:xfrm>
            <a:off x="-14800" y="0"/>
            <a:ext cx="9159000" cy="5143475"/>
            <a:chOff x="-14800" y="0"/>
            <a:chExt cx="9159000" cy="5143475"/>
          </a:xfrm>
        </p:grpSpPr>
        <p:sp>
          <p:nvSpPr>
            <p:cNvPr id="1662" name="Google Shape;1662;p58"/>
            <p:cNvSpPr/>
            <p:nvPr/>
          </p:nvSpPr>
          <p:spPr>
            <a:xfrm>
              <a:off x="-14800" y="0"/>
              <a:ext cx="9159000" cy="23817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8"/>
            <p:cNvSpPr/>
            <p:nvPr/>
          </p:nvSpPr>
          <p:spPr>
            <a:xfrm>
              <a:off x="6721575" y="2381825"/>
              <a:ext cx="2422500" cy="15486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-14800" y="2381825"/>
              <a:ext cx="6332700" cy="15486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6317900" y="2746825"/>
              <a:ext cx="403800" cy="11838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-14800" y="3930575"/>
              <a:ext cx="5244900" cy="12129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5230200" y="4211650"/>
              <a:ext cx="3913800" cy="9318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8815825" y="3930550"/>
              <a:ext cx="328200" cy="281100"/>
            </a:xfrm>
            <a:prstGeom prst="rect">
              <a:avLst/>
            </a:prstGeom>
            <a:solidFill>
              <a:srgbClr val="000000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9" name="Google Shape;1669;p58"/>
          <p:cNvSpPr/>
          <p:nvPr/>
        </p:nvSpPr>
        <p:spPr>
          <a:xfrm>
            <a:off x="6070600" y="3984600"/>
            <a:ext cx="823800" cy="1974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7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p9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73" name="Google Shape;4573;p94"/>
          <p:cNvSpPr txBox="1"/>
          <p:nvPr>
            <p:ph idx="1" type="subTitle"/>
          </p:nvPr>
        </p:nvSpPr>
        <p:spPr>
          <a:xfrm>
            <a:off x="1365425" y="2706300"/>
            <a:ext cx="2758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Risk in July-Sept</a:t>
            </a:r>
            <a:endParaRPr/>
          </a:p>
        </p:txBody>
      </p:sp>
      <p:sp>
        <p:nvSpPr>
          <p:cNvPr id="4574" name="Google Shape;4574;p94"/>
          <p:cNvSpPr txBox="1"/>
          <p:nvPr>
            <p:ph idx="3" type="subTitle"/>
          </p:nvPr>
        </p:nvSpPr>
        <p:spPr>
          <a:xfrm>
            <a:off x="1630325" y="3423838"/>
            <a:ext cx="22287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Consistently High </a:t>
            </a:r>
            <a:br>
              <a:rPr b="1" lang="en"/>
            </a:br>
            <a:r>
              <a:rPr b="1" lang="en"/>
              <a:t>Wnv </a:t>
            </a:r>
            <a:r>
              <a:rPr b="1" lang="en"/>
              <a:t>Occurrence in these months</a:t>
            </a:r>
            <a:endParaRPr b="1"/>
          </a:p>
        </p:txBody>
      </p:sp>
      <p:sp>
        <p:nvSpPr>
          <p:cNvPr id="4575" name="Google Shape;4575;p94"/>
          <p:cNvSpPr txBox="1"/>
          <p:nvPr>
            <p:ph idx="1" type="subTitle"/>
          </p:nvPr>
        </p:nvSpPr>
        <p:spPr>
          <a:xfrm>
            <a:off x="5173650" y="2706300"/>
            <a:ext cx="24549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Hotspots Identified</a:t>
            </a:r>
            <a:endParaRPr/>
          </a:p>
        </p:txBody>
      </p:sp>
      <p:sp>
        <p:nvSpPr>
          <p:cNvPr id="4576" name="Google Shape;4576;p94"/>
          <p:cNvSpPr txBox="1"/>
          <p:nvPr>
            <p:ph idx="3" type="subTitle"/>
          </p:nvPr>
        </p:nvSpPr>
        <p:spPr>
          <a:xfrm>
            <a:off x="5286750" y="3423888"/>
            <a:ext cx="22287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Traps were ranked based on relative importance  </a:t>
            </a:r>
            <a:endParaRPr b="1"/>
          </a:p>
        </p:txBody>
      </p:sp>
      <p:pic>
        <p:nvPicPr>
          <p:cNvPr id="4577" name="Google Shape;457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675" y="495547"/>
            <a:ext cx="3409800" cy="4152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8" name="Google Shape;4578;p94"/>
          <p:cNvGrpSpPr/>
          <p:nvPr/>
        </p:nvGrpSpPr>
        <p:grpSpPr>
          <a:xfrm>
            <a:off x="2422800" y="1899797"/>
            <a:ext cx="643753" cy="641989"/>
            <a:chOff x="3859600" y="3591950"/>
            <a:chExt cx="296975" cy="296175"/>
          </a:xfrm>
        </p:grpSpPr>
        <p:sp>
          <p:nvSpPr>
            <p:cNvPr id="4579" name="Google Shape;4579;p94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94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94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82" name="Google Shape;458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300" y="1862026"/>
            <a:ext cx="717601" cy="71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7" name="Google Shape;458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648" y="1899822"/>
            <a:ext cx="718904" cy="6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8" name="Google Shape;4588;p9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589" name="Google Shape;4589;p95"/>
          <p:cNvSpPr txBox="1"/>
          <p:nvPr>
            <p:ph idx="1" type="subTitle"/>
          </p:nvPr>
        </p:nvSpPr>
        <p:spPr>
          <a:xfrm>
            <a:off x="1365425" y="2706300"/>
            <a:ext cx="2758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Preventive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Sprays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0" name="Google Shape;4590;p95"/>
          <p:cNvSpPr txBox="1"/>
          <p:nvPr>
            <p:ph idx="3" type="subTitle"/>
          </p:nvPr>
        </p:nvSpPr>
        <p:spPr>
          <a:xfrm>
            <a:off x="1630325" y="3423838"/>
            <a:ext cx="22287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Aggressive spraying in earlier months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91" name="Google Shape;4591;p95"/>
          <p:cNvSpPr txBox="1"/>
          <p:nvPr>
            <p:ph idx="1" type="subTitle"/>
          </p:nvPr>
        </p:nvSpPr>
        <p:spPr>
          <a:xfrm>
            <a:off x="5173650" y="2706300"/>
            <a:ext cx="24549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Surveillance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p95"/>
          <p:cNvSpPr txBox="1"/>
          <p:nvPr>
            <p:ph idx="3" type="subTitle"/>
          </p:nvPr>
        </p:nvSpPr>
        <p:spPr>
          <a:xfrm>
            <a:off x="5286750" y="3423888"/>
            <a:ext cx="22287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Increasing surveillance near hotspots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4593" name="Google Shape;4593;p95"/>
          <p:cNvGrpSpPr/>
          <p:nvPr/>
        </p:nvGrpSpPr>
        <p:grpSpPr>
          <a:xfrm>
            <a:off x="1825088" y="2120650"/>
            <a:ext cx="1839175" cy="120600"/>
            <a:chOff x="755050" y="1408250"/>
            <a:chExt cx="1839175" cy="120600"/>
          </a:xfrm>
        </p:grpSpPr>
        <p:grpSp>
          <p:nvGrpSpPr>
            <p:cNvPr id="4594" name="Google Shape;4594;p95"/>
            <p:cNvGrpSpPr/>
            <p:nvPr/>
          </p:nvGrpSpPr>
          <p:grpSpPr>
            <a:xfrm>
              <a:off x="755050" y="1408250"/>
              <a:ext cx="1839025" cy="120600"/>
              <a:chOff x="755050" y="1408250"/>
              <a:chExt cx="1839025" cy="120600"/>
            </a:xfrm>
          </p:grpSpPr>
          <p:sp>
            <p:nvSpPr>
              <p:cNvPr id="4595" name="Google Shape;4595;p95"/>
              <p:cNvSpPr/>
              <p:nvPr/>
            </p:nvSpPr>
            <p:spPr>
              <a:xfrm>
                <a:off x="973125" y="1408250"/>
                <a:ext cx="120600" cy="120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95"/>
              <p:cNvSpPr/>
              <p:nvPr/>
            </p:nvSpPr>
            <p:spPr>
              <a:xfrm>
                <a:off x="1204250" y="1408250"/>
                <a:ext cx="120600" cy="120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95"/>
              <p:cNvSpPr/>
              <p:nvPr/>
            </p:nvSpPr>
            <p:spPr>
              <a:xfrm>
                <a:off x="1464500" y="1414775"/>
                <a:ext cx="107700" cy="107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95"/>
              <p:cNvSpPr/>
              <p:nvPr/>
            </p:nvSpPr>
            <p:spPr>
              <a:xfrm>
                <a:off x="1813837" y="1445997"/>
                <a:ext cx="45300" cy="453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95"/>
              <p:cNvSpPr/>
              <p:nvPr/>
            </p:nvSpPr>
            <p:spPr>
              <a:xfrm>
                <a:off x="2204650" y="1446000"/>
                <a:ext cx="45000" cy="45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0" name="Google Shape;4600;p95"/>
              <p:cNvSpPr/>
              <p:nvPr/>
            </p:nvSpPr>
            <p:spPr>
              <a:xfrm>
                <a:off x="2549075" y="1446000"/>
                <a:ext cx="45000" cy="45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95"/>
              <p:cNvSpPr/>
              <p:nvPr/>
            </p:nvSpPr>
            <p:spPr>
              <a:xfrm>
                <a:off x="755050" y="1408250"/>
                <a:ext cx="120600" cy="1206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02" name="Google Shape;4602;p95"/>
            <p:cNvSpPr/>
            <p:nvPr/>
          </p:nvSpPr>
          <p:spPr>
            <a:xfrm>
              <a:off x="1797050" y="1429875"/>
              <a:ext cx="77400" cy="77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95"/>
            <p:cNvSpPr/>
            <p:nvPr/>
          </p:nvSpPr>
          <p:spPr>
            <a:xfrm>
              <a:off x="2196725" y="1437450"/>
              <a:ext cx="62100" cy="62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95"/>
            <p:cNvSpPr/>
            <p:nvPr/>
          </p:nvSpPr>
          <p:spPr>
            <a:xfrm>
              <a:off x="2548325" y="1445550"/>
              <a:ext cx="45900" cy="45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96"/>
          <p:cNvSpPr txBox="1"/>
          <p:nvPr>
            <p:ph type="title"/>
          </p:nvPr>
        </p:nvSpPr>
        <p:spPr>
          <a:xfrm>
            <a:off x="713225" y="2398050"/>
            <a:ext cx="368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Location of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Critical Monitoring Traps</a:t>
            </a:r>
            <a:endParaRPr sz="3000"/>
          </a:p>
        </p:txBody>
      </p:sp>
      <p:pic>
        <p:nvPicPr>
          <p:cNvPr id="4610" name="Google Shape;461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350" y="255875"/>
            <a:ext cx="3988401" cy="4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4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p97"/>
          <p:cNvSpPr txBox="1"/>
          <p:nvPr>
            <p:ph type="title"/>
          </p:nvPr>
        </p:nvSpPr>
        <p:spPr>
          <a:xfrm flipH="1">
            <a:off x="713225" y="707850"/>
            <a:ext cx="40134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616" name="Google Shape;4616;p97"/>
          <p:cNvSpPr txBox="1"/>
          <p:nvPr>
            <p:ph idx="1" type="subTitle"/>
          </p:nvPr>
        </p:nvSpPr>
        <p:spPr>
          <a:xfrm flipH="1">
            <a:off x="743900" y="1720350"/>
            <a:ext cx="40134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17" name="Google Shape;4617;p97"/>
          <p:cNvGrpSpPr/>
          <p:nvPr/>
        </p:nvGrpSpPr>
        <p:grpSpPr>
          <a:xfrm>
            <a:off x="4892175" y="685800"/>
            <a:ext cx="3343250" cy="4542425"/>
            <a:chOff x="1982425" y="911950"/>
            <a:chExt cx="3343250" cy="4542425"/>
          </a:xfrm>
        </p:grpSpPr>
        <p:sp>
          <p:nvSpPr>
            <p:cNvPr id="4618" name="Google Shape;4618;p97"/>
            <p:cNvSpPr/>
            <p:nvPr/>
          </p:nvSpPr>
          <p:spPr>
            <a:xfrm>
              <a:off x="2361025" y="2169450"/>
              <a:ext cx="2018125" cy="2471000"/>
            </a:xfrm>
            <a:custGeom>
              <a:rect b="b" l="l" r="r" t="t"/>
              <a:pathLst>
                <a:path extrusionOk="0" h="98840" w="80725">
                  <a:moveTo>
                    <a:pt x="64867" y="1"/>
                  </a:moveTo>
                  <a:cubicBezTo>
                    <a:pt x="53723" y="1"/>
                    <a:pt x="2069" y="20150"/>
                    <a:pt x="2069" y="20150"/>
                  </a:cubicBezTo>
                  <a:cubicBezTo>
                    <a:pt x="2069" y="20150"/>
                    <a:pt x="0" y="30491"/>
                    <a:pt x="934" y="39197"/>
                  </a:cubicBezTo>
                  <a:cubicBezTo>
                    <a:pt x="1835" y="47903"/>
                    <a:pt x="7806" y="79793"/>
                    <a:pt x="12843" y="87131"/>
                  </a:cubicBezTo>
                  <a:cubicBezTo>
                    <a:pt x="17880" y="94470"/>
                    <a:pt x="27053" y="98840"/>
                    <a:pt x="36226" y="98840"/>
                  </a:cubicBezTo>
                  <a:cubicBezTo>
                    <a:pt x="45400" y="98840"/>
                    <a:pt x="66982" y="95404"/>
                    <a:pt x="72486" y="92168"/>
                  </a:cubicBezTo>
                  <a:cubicBezTo>
                    <a:pt x="77989" y="88966"/>
                    <a:pt x="80725" y="70153"/>
                    <a:pt x="79357" y="46302"/>
                  </a:cubicBezTo>
                  <a:cubicBezTo>
                    <a:pt x="77989" y="22452"/>
                    <a:pt x="70884" y="4339"/>
                    <a:pt x="66748" y="436"/>
                  </a:cubicBezTo>
                  <a:cubicBezTo>
                    <a:pt x="66432" y="138"/>
                    <a:pt x="65788" y="1"/>
                    <a:pt x="6486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97"/>
            <p:cNvSpPr/>
            <p:nvPr/>
          </p:nvSpPr>
          <p:spPr>
            <a:xfrm>
              <a:off x="2589525" y="3892400"/>
              <a:ext cx="1755450" cy="748050"/>
            </a:xfrm>
            <a:custGeom>
              <a:rect b="b" l="l" r="r" t="t"/>
              <a:pathLst>
                <a:path extrusionOk="0" h="29922" w="70218">
                  <a:moveTo>
                    <a:pt x="70217" y="0"/>
                  </a:moveTo>
                  <a:cubicBezTo>
                    <a:pt x="65614" y="2569"/>
                    <a:pt x="55740" y="7739"/>
                    <a:pt x="46500" y="10108"/>
                  </a:cubicBezTo>
                  <a:cubicBezTo>
                    <a:pt x="43111" y="10993"/>
                    <a:pt x="37941" y="11316"/>
                    <a:pt x="32196" y="11316"/>
                  </a:cubicBezTo>
                  <a:cubicBezTo>
                    <a:pt x="20413" y="11316"/>
                    <a:pt x="6212" y="9957"/>
                    <a:pt x="0" y="9307"/>
                  </a:cubicBezTo>
                  <a:lnTo>
                    <a:pt x="0" y="9307"/>
                  </a:lnTo>
                  <a:cubicBezTo>
                    <a:pt x="1235" y="13243"/>
                    <a:pt x="2502" y="16445"/>
                    <a:pt x="3703" y="18213"/>
                  </a:cubicBezTo>
                  <a:cubicBezTo>
                    <a:pt x="8740" y="25552"/>
                    <a:pt x="17913" y="29922"/>
                    <a:pt x="27086" y="29922"/>
                  </a:cubicBezTo>
                  <a:cubicBezTo>
                    <a:pt x="36260" y="29922"/>
                    <a:pt x="57842" y="26486"/>
                    <a:pt x="63346" y="23250"/>
                  </a:cubicBezTo>
                  <a:cubicBezTo>
                    <a:pt x="66915" y="21182"/>
                    <a:pt x="69350" y="12443"/>
                    <a:pt x="702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97"/>
            <p:cNvSpPr/>
            <p:nvPr/>
          </p:nvSpPr>
          <p:spPr>
            <a:xfrm>
              <a:off x="1982425" y="1611025"/>
              <a:ext cx="2269975" cy="1149750"/>
            </a:xfrm>
            <a:custGeom>
              <a:rect b="b" l="l" r="r" t="t"/>
              <a:pathLst>
                <a:path extrusionOk="0" h="45990" w="90799">
                  <a:moveTo>
                    <a:pt x="69778" y="1"/>
                  </a:moveTo>
                  <a:cubicBezTo>
                    <a:pt x="34935" y="1"/>
                    <a:pt x="5237" y="22806"/>
                    <a:pt x="5237" y="22806"/>
                  </a:cubicBezTo>
                  <a:cubicBezTo>
                    <a:pt x="0" y="28677"/>
                    <a:pt x="6372" y="44822"/>
                    <a:pt x="15678" y="45990"/>
                  </a:cubicBezTo>
                  <a:cubicBezTo>
                    <a:pt x="27920" y="42887"/>
                    <a:pt x="81325" y="26709"/>
                    <a:pt x="87529" y="22806"/>
                  </a:cubicBezTo>
                  <a:cubicBezTo>
                    <a:pt x="89498" y="16435"/>
                    <a:pt x="90798" y="7762"/>
                    <a:pt x="82459" y="1057"/>
                  </a:cubicBezTo>
                  <a:cubicBezTo>
                    <a:pt x="78187" y="327"/>
                    <a:pt x="73946" y="1"/>
                    <a:pt x="6977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97"/>
            <p:cNvSpPr/>
            <p:nvPr/>
          </p:nvSpPr>
          <p:spPr>
            <a:xfrm>
              <a:off x="2490275" y="1887625"/>
              <a:ext cx="502900" cy="733050"/>
            </a:xfrm>
            <a:custGeom>
              <a:rect b="b" l="l" r="r" t="t"/>
              <a:pathLst>
                <a:path extrusionOk="0" h="29322" w="20116">
                  <a:moveTo>
                    <a:pt x="4571" y="1"/>
                  </a:moveTo>
                  <a:cubicBezTo>
                    <a:pt x="4571" y="1"/>
                    <a:pt x="3603" y="167"/>
                    <a:pt x="1" y="2069"/>
                  </a:cubicBezTo>
                  <a:cubicBezTo>
                    <a:pt x="16880" y="7773"/>
                    <a:pt x="16146" y="28054"/>
                    <a:pt x="15979" y="29322"/>
                  </a:cubicBezTo>
                  <a:cubicBezTo>
                    <a:pt x="15979" y="29322"/>
                    <a:pt x="15981" y="29322"/>
                    <a:pt x="15985" y="29322"/>
                  </a:cubicBezTo>
                  <a:cubicBezTo>
                    <a:pt x="16091" y="29322"/>
                    <a:pt x="17547" y="29291"/>
                    <a:pt x="20115" y="27654"/>
                  </a:cubicBezTo>
                  <a:cubicBezTo>
                    <a:pt x="19348" y="1869"/>
                    <a:pt x="4571" y="1"/>
                    <a:pt x="457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97"/>
            <p:cNvSpPr/>
            <p:nvPr/>
          </p:nvSpPr>
          <p:spPr>
            <a:xfrm>
              <a:off x="2441925" y="911950"/>
              <a:ext cx="1059100" cy="1103875"/>
            </a:xfrm>
            <a:custGeom>
              <a:rect b="b" l="l" r="r" t="t"/>
              <a:pathLst>
                <a:path extrusionOk="0" h="44155" w="42364">
                  <a:moveTo>
                    <a:pt x="27434" y="0"/>
                  </a:moveTo>
                  <a:cubicBezTo>
                    <a:pt x="26953" y="0"/>
                    <a:pt x="26468" y="34"/>
                    <a:pt x="25985" y="100"/>
                  </a:cubicBezTo>
                  <a:cubicBezTo>
                    <a:pt x="23083" y="467"/>
                    <a:pt x="20148" y="1934"/>
                    <a:pt x="19347" y="4936"/>
                  </a:cubicBezTo>
                  <a:cubicBezTo>
                    <a:pt x="18980" y="6371"/>
                    <a:pt x="19281" y="7772"/>
                    <a:pt x="19414" y="9173"/>
                  </a:cubicBezTo>
                  <a:cubicBezTo>
                    <a:pt x="18246" y="8072"/>
                    <a:pt x="17479" y="7071"/>
                    <a:pt x="15845" y="6638"/>
                  </a:cubicBezTo>
                  <a:cubicBezTo>
                    <a:pt x="15124" y="6446"/>
                    <a:pt x="14461" y="6314"/>
                    <a:pt x="13823" y="6314"/>
                  </a:cubicBezTo>
                  <a:cubicBezTo>
                    <a:pt x="13014" y="6314"/>
                    <a:pt x="12243" y="6527"/>
                    <a:pt x="11442" y="7105"/>
                  </a:cubicBezTo>
                  <a:cubicBezTo>
                    <a:pt x="10041" y="8139"/>
                    <a:pt x="9340" y="9073"/>
                    <a:pt x="9507" y="10841"/>
                  </a:cubicBezTo>
                  <a:cubicBezTo>
                    <a:pt x="9707" y="12575"/>
                    <a:pt x="10708" y="13242"/>
                    <a:pt x="11809" y="14543"/>
                  </a:cubicBezTo>
                  <a:cubicBezTo>
                    <a:pt x="10652" y="13922"/>
                    <a:pt x="9715" y="13342"/>
                    <a:pt x="8690" y="13342"/>
                  </a:cubicBezTo>
                  <a:cubicBezTo>
                    <a:pt x="8118" y="13342"/>
                    <a:pt x="7519" y="13523"/>
                    <a:pt x="6838" y="13976"/>
                  </a:cubicBezTo>
                  <a:cubicBezTo>
                    <a:pt x="5738" y="14710"/>
                    <a:pt x="4537" y="16712"/>
                    <a:pt x="5504" y="17912"/>
                  </a:cubicBezTo>
                  <a:cubicBezTo>
                    <a:pt x="6004" y="18580"/>
                    <a:pt x="6872" y="18947"/>
                    <a:pt x="7372" y="19647"/>
                  </a:cubicBezTo>
                  <a:cubicBezTo>
                    <a:pt x="7305" y="19680"/>
                    <a:pt x="7230" y="19680"/>
                    <a:pt x="7151" y="19680"/>
                  </a:cubicBezTo>
                  <a:cubicBezTo>
                    <a:pt x="7072" y="19680"/>
                    <a:pt x="6988" y="19680"/>
                    <a:pt x="6905" y="19714"/>
                  </a:cubicBezTo>
                  <a:cubicBezTo>
                    <a:pt x="6866" y="19723"/>
                    <a:pt x="6824" y="19727"/>
                    <a:pt x="6780" y="19727"/>
                  </a:cubicBezTo>
                  <a:cubicBezTo>
                    <a:pt x="6540" y="19727"/>
                    <a:pt x="6225" y="19610"/>
                    <a:pt x="5977" y="19610"/>
                  </a:cubicBezTo>
                  <a:cubicBezTo>
                    <a:pt x="5952" y="19610"/>
                    <a:pt x="5928" y="19611"/>
                    <a:pt x="5904" y="19614"/>
                  </a:cubicBezTo>
                  <a:cubicBezTo>
                    <a:pt x="5070" y="19714"/>
                    <a:pt x="4170" y="20381"/>
                    <a:pt x="3603" y="20915"/>
                  </a:cubicBezTo>
                  <a:cubicBezTo>
                    <a:pt x="1801" y="22516"/>
                    <a:pt x="0" y="25418"/>
                    <a:pt x="434" y="27820"/>
                  </a:cubicBezTo>
                  <a:cubicBezTo>
                    <a:pt x="1134" y="31689"/>
                    <a:pt x="4637" y="32790"/>
                    <a:pt x="7872" y="34057"/>
                  </a:cubicBezTo>
                  <a:cubicBezTo>
                    <a:pt x="6605" y="35725"/>
                    <a:pt x="4703" y="37160"/>
                    <a:pt x="6071" y="39695"/>
                  </a:cubicBezTo>
                  <a:cubicBezTo>
                    <a:pt x="7172" y="41696"/>
                    <a:pt x="9240" y="43264"/>
                    <a:pt x="11442" y="43731"/>
                  </a:cubicBezTo>
                  <a:cubicBezTo>
                    <a:pt x="12452" y="43961"/>
                    <a:pt x="13528" y="44154"/>
                    <a:pt x="14585" y="44154"/>
                  </a:cubicBezTo>
                  <a:cubicBezTo>
                    <a:pt x="15517" y="44154"/>
                    <a:pt x="16435" y="44004"/>
                    <a:pt x="17279" y="43598"/>
                  </a:cubicBezTo>
                  <a:cubicBezTo>
                    <a:pt x="18413" y="43030"/>
                    <a:pt x="19881" y="42263"/>
                    <a:pt x="20882" y="41496"/>
                  </a:cubicBezTo>
                  <a:cubicBezTo>
                    <a:pt x="22683" y="40162"/>
                    <a:pt x="23417" y="37760"/>
                    <a:pt x="24184" y="35759"/>
                  </a:cubicBezTo>
                  <a:cubicBezTo>
                    <a:pt x="25185" y="33023"/>
                    <a:pt x="24985" y="30121"/>
                    <a:pt x="25885" y="27386"/>
                  </a:cubicBezTo>
                  <a:cubicBezTo>
                    <a:pt x="26152" y="26519"/>
                    <a:pt x="26319" y="25918"/>
                    <a:pt x="27086" y="25351"/>
                  </a:cubicBezTo>
                  <a:cubicBezTo>
                    <a:pt x="27820" y="24784"/>
                    <a:pt x="28587" y="24150"/>
                    <a:pt x="29321" y="23650"/>
                  </a:cubicBezTo>
                  <a:cubicBezTo>
                    <a:pt x="29588" y="23483"/>
                    <a:pt x="30388" y="23216"/>
                    <a:pt x="30522" y="22916"/>
                  </a:cubicBezTo>
                  <a:cubicBezTo>
                    <a:pt x="30889" y="22149"/>
                    <a:pt x="29988" y="21382"/>
                    <a:pt x="29755" y="20748"/>
                  </a:cubicBezTo>
                  <a:cubicBezTo>
                    <a:pt x="29254" y="19547"/>
                    <a:pt x="29855" y="19547"/>
                    <a:pt x="30855" y="19313"/>
                  </a:cubicBezTo>
                  <a:cubicBezTo>
                    <a:pt x="31050" y="19266"/>
                    <a:pt x="31236" y="19245"/>
                    <a:pt x="31417" y="19245"/>
                  </a:cubicBezTo>
                  <a:cubicBezTo>
                    <a:pt x="32628" y="19245"/>
                    <a:pt x="33555" y="20204"/>
                    <a:pt x="34658" y="20581"/>
                  </a:cubicBezTo>
                  <a:cubicBezTo>
                    <a:pt x="34977" y="20694"/>
                    <a:pt x="35307" y="20743"/>
                    <a:pt x="35642" y="20743"/>
                  </a:cubicBezTo>
                  <a:cubicBezTo>
                    <a:pt x="36991" y="20743"/>
                    <a:pt x="38413" y="19941"/>
                    <a:pt x="39428" y="19247"/>
                  </a:cubicBezTo>
                  <a:cubicBezTo>
                    <a:pt x="40596" y="18446"/>
                    <a:pt x="41563" y="17812"/>
                    <a:pt x="41897" y="16378"/>
                  </a:cubicBezTo>
                  <a:cubicBezTo>
                    <a:pt x="42097" y="15477"/>
                    <a:pt x="42364" y="14043"/>
                    <a:pt x="42130" y="13142"/>
                  </a:cubicBezTo>
                  <a:cubicBezTo>
                    <a:pt x="41829" y="11912"/>
                    <a:pt x="40825" y="11480"/>
                    <a:pt x="39580" y="11480"/>
                  </a:cubicBezTo>
                  <a:cubicBezTo>
                    <a:pt x="37381" y="11480"/>
                    <a:pt x="34429" y="12828"/>
                    <a:pt x="33257" y="13509"/>
                  </a:cubicBezTo>
                  <a:cubicBezTo>
                    <a:pt x="33090" y="12609"/>
                    <a:pt x="34358" y="11641"/>
                    <a:pt x="34658" y="10874"/>
                  </a:cubicBezTo>
                  <a:cubicBezTo>
                    <a:pt x="35425" y="9073"/>
                    <a:pt x="35159" y="6604"/>
                    <a:pt x="34591" y="4736"/>
                  </a:cubicBezTo>
                  <a:cubicBezTo>
                    <a:pt x="33635" y="1463"/>
                    <a:pt x="30616" y="0"/>
                    <a:pt x="2743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97"/>
            <p:cNvSpPr/>
            <p:nvPr/>
          </p:nvSpPr>
          <p:spPr>
            <a:xfrm>
              <a:off x="3033175" y="1993525"/>
              <a:ext cx="427000" cy="597125"/>
            </a:xfrm>
            <a:custGeom>
              <a:rect b="b" l="l" r="r" t="t"/>
              <a:pathLst>
                <a:path extrusionOk="0" h="23885" w="17080">
                  <a:moveTo>
                    <a:pt x="0" y="1"/>
                  </a:moveTo>
                  <a:lnTo>
                    <a:pt x="0" y="1"/>
                  </a:lnTo>
                  <a:cubicBezTo>
                    <a:pt x="868" y="1102"/>
                    <a:pt x="13110" y="23885"/>
                    <a:pt x="13110" y="23885"/>
                  </a:cubicBezTo>
                  <a:lnTo>
                    <a:pt x="17079" y="21216"/>
                  </a:lnTo>
                  <a:lnTo>
                    <a:pt x="7139" y="5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97"/>
            <p:cNvSpPr/>
            <p:nvPr/>
          </p:nvSpPr>
          <p:spPr>
            <a:xfrm>
              <a:off x="2747975" y="1247175"/>
              <a:ext cx="789750" cy="1012400"/>
            </a:xfrm>
            <a:custGeom>
              <a:rect b="b" l="l" r="r" t="t"/>
              <a:pathLst>
                <a:path extrusionOk="0" h="40496" w="31590">
                  <a:moveTo>
                    <a:pt x="13043" y="0"/>
                  </a:moveTo>
                  <a:lnTo>
                    <a:pt x="0" y="7039"/>
                  </a:lnTo>
                  <a:cubicBezTo>
                    <a:pt x="0" y="7039"/>
                    <a:pt x="2602" y="16579"/>
                    <a:pt x="6271" y="23017"/>
                  </a:cubicBezTo>
                  <a:cubicBezTo>
                    <a:pt x="9974" y="29455"/>
                    <a:pt x="15645" y="36526"/>
                    <a:pt x="21482" y="40496"/>
                  </a:cubicBezTo>
                  <a:cubicBezTo>
                    <a:pt x="25318" y="40362"/>
                    <a:pt x="31589" y="38061"/>
                    <a:pt x="31589" y="38061"/>
                  </a:cubicBezTo>
                  <a:cubicBezTo>
                    <a:pt x="31589" y="38061"/>
                    <a:pt x="31289" y="31456"/>
                    <a:pt x="28220" y="21182"/>
                  </a:cubicBezTo>
                  <a:cubicBezTo>
                    <a:pt x="25151" y="10875"/>
                    <a:pt x="20715" y="3536"/>
                    <a:pt x="20715" y="3536"/>
                  </a:cubicBezTo>
                  <a:lnTo>
                    <a:pt x="13043" y="0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97"/>
            <p:cNvSpPr/>
            <p:nvPr/>
          </p:nvSpPr>
          <p:spPr>
            <a:xfrm>
              <a:off x="2834700" y="1886950"/>
              <a:ext cx="189900" cy="188200"/>
            </a:xfrm>
            <a:custGeom>
              <a:rect b="b" l="l" r="r" t="t"/>
              <a:pathLst>
                <a:path extrusionOk="0" h="7528" w="7596">
                  <a:moveTo>
                    <a:pt x="3635" y="1"/>
                  </a:moveTo>
                  <a:cubicBezTo>
                    <a:pt x="2722" y="1"/>
                    <a:pt x="1488" y="270"/>
                    <a:pt x="934" y="1595"/>
                  </a:cubicBezTo>
                  <a:cubicBezTo>
                    <a:pt x="0" y="3830"/>
                    <a:pt x="1935" y="6165"/>
                    <a:pt x="3803" y="7199"/>
                  </a:cubicBezTo>
                  <a:cubicBezTo>
                    <a:pt x="4212" y="7419"/>
                    <a:pt x="4627" y="7527"/>
                    <a:pt x="5022" y="7527"/>
                  </a:cubicBezTo>
                  <a:cubicBezTo>
                    <a:pt x="6429" y="7527"/>
                    <a:pt x="7595" y="6146"/>
                    <a:pt x="7439" y="3463"/>
                  </a:cubicBezTo>
                  <a:cubicBezTo>
                    <a:pt x="7281" y="217"/>
                    <a:pt x="5009" y="127"/>
                    <a:pt x="4759" y="127"/>
                  </a:cubicBezTo>
                  <a:cubicBezTo>
                    <a:pt x="4745" y="127"/>
                    <a:pt x="4737" y="128"/>
                    <a:pt x="4737" y="128"/>
                  </a:cubicBezTo>
                  <a:cubicBezTo>
                    <a:pt x="4737" y="128"/>
                    <a:pt x="4262" y="1"/>
                    <a:pt x="3635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97"/>
            <p:cNvSpPr/>
            <p:nvPr/>
          </p:nvSpPr>
          <p:spPr>
            <a:xfrm>
              <a:off x="3440125" y="1752000"/>
              <a:ext cx="141250" cy="167425"/>
            </a:xfrm>
            <a:custGeom>
              <a:rect b="b" l="l" r="r" t="t"/>
              <a:pathLst>
                <a:path extrusionOk="0" h="6697" w="5650">
                  <a:moveTo>
                    <a:pt x="3777" y="1"/>
                  </a:moveTo>
                  <a:cubicBezTo>
                    <a:pt x="3700" y="1"/>
                    <a:pt x="3620" y="8"/>
                    <a:pt x="3536" y="22"/>
                  </a:cubicBezTo>
                  <a:cubicBezTo>
                    <a:pt x="1769" y="289"/>
                    <a:pt x="734" y="3191"/>
                    <a:pt x="734" y="3191"/>
                  </a:cubicBezTo>
                  <a:cubicBezTo>
                    <a:pt x="734" y="3191"/>
                    <a:pt x="1" y="4658"/>
                    <a:pt x="1402" y="6159"/>
                  </a:cubicBezTo>
                  <a:cubicBezTo>
                    <a:pt x="1755" y="6538"/>
                    <a:pt x="2143" y="6696"/>
                    <a:pt x="2533" y="6696"/>
                  </a:cubicBezTo>
                  <a:cubicBezTo>
                    <a:pt x="3686" y="6696"/>
                    <a:pt x="4855" y="5313"/>
                    <a:pt x="5204" y="4191"/>
                  </a:cubicBezTo>
                  <a:cubicBezTo>
                    <a:pt x="5649" y="2793"/>
                    <a:pt x="5337" y="1"/>
                    <a:pt x="3777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97"/>
            <p:cNvSpPr/>
            <p:nvPr/>
          </p:nvSpPr>
          <p:spPr>
            <a:xfrm>
              <a:off x="2676250" y="1178350"/>
              <a:ext cx="643800" cy="664050"/>
            </a:xfrm>
            <a:custGeom>
              <a:rect b="b" l="l" r="r" t="t"/>
              <a:pathLst>
                <a:path extrusionOk="0" h="26562" w="25752">
                  <a:moveTo>
                    <a:pt x="15794" y="0"/>
                  </a:moveTo>
                  <a:cubicBezTo>
                    <a:pt x="12431" y="0"/>
                    <a:pt x="8813" y="1388"/>
                    <a:pt x="6005" y="2753"/>
                  </a:cubicBezTo>
                  <a:cubicBezTo>
                    <a:pt x="3403" y="4021"/>
                    <a:pt x="734" y="6990"/>
                    <a:pt x="234" y="9925"/>
                  </a:cubicBezTo>
                  <a:cubicBezTo>
                    <a:pt x="0" y="11393"/>
                    <a:pt x="601" y="13061"/>
                    <a:pt x="801" y="14528"/>
                  </a:cubicBezTo>
                  <a:cubicBezTo>
                    <a:pt x="1135" y="16830"/>
                    <a:pt x="1201" y="19365"/>
                    <a:pt x="2102" y="21500"/>
                  </a:cubicBezTo>
                  <a:cubicBezTo>
                    <a:pt x="2753" y="23128"/>
                    <a:pt x="4965" y="26561"/>
                    <a:pt x="6987" y="26561"/>
                  </a:cubicBezTo>
                  <a:cubicBezTo>
                    <a:pt x="7658" y="26561"/>
                    <a:pt x="8308" y="26183"/>
                    <a:pt x="8873" y="25236"/>
                  </a:cubicBezTo>
                  <a:cubicBezTo>
                    <a:pt x="9607" y="24002"/>
                    <a:pt x="9441" y="22367"/>
                    <a:pt x="8807" y="21133"/>
                  </a:cubicBezTo>
                  <a:cubicBezTo>
                    <a:pt x="8413" y="20376"/>
                    <a:pt x="7635" y="18851"/>
                    <a:pt x="6572" y="18749"/>
                  </a:cubicBezTo>
                  <a:lnTo>
                    <a:pt x="6572" y="18749"/>
                  </a:lnTo>
                  <a:cubicBezTo>
                    <a:pt x="8520" y="18486"/>
                    <a:pt x="5827" y="15180"/>
                    <a:pt x="4764" y="14576"/>
                  </a:cubicBezTo>
                  <a:lnTo>
                    <a:pt x="4764" y="14576"/>
                  </a:lnTo>
                  <a:cubicBezTo>
                    <a:pt x="5383" y="14884"/>
                    <a:pt x="6172" y="15079"/>
                    <a:pt x="6943" y="15079"/>
                  </a:cubicBezTo>
                  <a:cubicBezTo>
                    <a:pt x="8230" y="15079"/>
                    <a:pt x="9467" y="14535"/>
                    <a:pt x="9774" y="13061"/>
                  </a:cubicBezTo>
                  <a:cubicBezTo>
                    <a:pt x="10108" y="11626"/>
                    <a:pt x="8440" y="10159"/>
                    <a:pt x="7773" y="9091"/>
                  </a:cubicBezTo>
                  <a:lnTo>
                    <a:pt x="7773" y="9091"/>
                  </a:lnTo>
                  <a:cubicBezTo>
                    <a:pt x="9768" y="11672"/>
                    <a:pt x="13632" y="12980"/>
                    <a:pt x="17078" y="12980"/>
                  </a:cubicBezTo>
                  <a:cubicBezTo>
                    <a:pt x="17952" y="12980"/>
                    <a:pt x="18798" y="12896"/>
                    <a:pt x="19581" y="12727"/>
                  </a:cubicBezTo>
                  <a:cubicBezTo>
                    <a:pt x="21082" y="12393"/>
                    <a:pt x="23317" y="11326"/>
                    <a:pt x="23384" y="9558"/>
                  </a:cubicBezTo>
                  <a:cubicBezTo>
                    <a:pt x="23417" y="8791"/>
                    <a:pt x="22950" y="8324"/>
                    <a:pt x="22750" y="7690"/>
                  </a:cubicBezTo>
                  <a:lnTo>
                    <a:pt x="22750" y="7690"/>
                  </a:lnTo>
                  <a:cubicBezTo>
                    <a:pt x="23339" y="8372"/>
                    <a:pt x="24244" y="9716"/>
                    <a:pt x="25306" y="9716"/>
                  </a:cubicBezTo>
                  <a:cubicBezTo>
                    <a:pt x="25387" y="9716"/>
                    <a:pt x="25469" y="9708"/>
                    <a:pt x="25552" y="9692"/>
                  </a:cubicBezTo>
                  <a:cubicBezTo>
                    <a:pt x="25619" y="9059"/>
                    <a:pt x="25751" y="8029"/>
                    <a:pt x="25190" y="7594"/>
                  </a:cubicBezTo>
                  <a:lnTo>
                    <a:pt x="25190" y="7594"/>
                  </a:lnTo>
                  <a:cubicBezTo>
                    <a:pt x="25176" y="7336"/>
                    <a:pt x="25069" y="6045"/>
                    <a:pt x="24852" y="5555"/>
                  </a:cubicBezTo>
                  <a:cubicBezTo>
                    <a:pt x="24251" y="4121"/>
                    <a:pt x="23050" y="3520"/>
                    <a:pt x="22016" y="2420"/>
                  </a:cubicBezTo>
                  <a:cubicBezTo>
                    <a:pt x="20292" y="654"/>
                    <a:pt x="18103" y="0"/>
                    <a:pt x="157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97"/>
            <p:cNvSpPr/>
            <p:nvPr/>
          </p:nvSpPr>
          <p:spPr>
            <a:xfrm>
              <a:off x="2490275" y="2209900"/>
              <a:ext cx="2008125" cy="2312800"/>
            </a:xfrm>
            <a:custGeom>
              <a:rect b="b" l="l" r="r" t="t"/>
              <a:pathLst>
                <a:path extrusionOk="0" h="92512" w="80325">
                  <a:moveTo>
                    <a:pt x="69416" y="0"/>
                  </a:moveTo>
                  <a:cubicBezTo>
                    <a:pt x="63203" y="0"/>
                    <a:pt x="57752" y="239"/>
                    <a:pt x="55207" y="753"/>
                  </a:cubicBezTo>
                  <a:cubicBezTo>
                    <a:pt x="51271" y="1587"/>
                    <a:pt x="43632" y="9626"/>
                    <a:pt x="38028" y="11127"/>
                  </a:cubicBezTo>
                  <a:cubicBezTo>
                    <a:pt x="38028" y="11127"/>
                    <a:pt x="38422" y="13614"/>
                    <a:pt x="34440" y="13614"/>
                  </a:cubicBezTo>
                  <a:cubicBezTo>
                    <a:pt x="34245" y="13614"/>
                    <a:pt x="34041" y="13608"/>
                    <a:pt x="33825" y="13595"/>
                  </a:cubicBezTo>
                  <a:cubicBezTo>
                    <a:pt x="30122" y="14796"/>
                    <a:pt x="19215" y="17131"/>
                    <a:pt x="12943" y="17131"/>
                  </a:cubicBezTo>
                  <a:cubicBezTo>
                    <a:pt x="6672" y="17131"/>
                    <a:pt x="3937" y="17665"/>
                    <a:pt x="2036" y="26938"/>
                  </a:cubicBezTo>
                  <a:cubicBezTo>
                    <a:pt x="134" y="36211"/>
                    <a:pt x="1" y="42483"/>
                    <a:pt x="1" y="42483"/>
                  </a:cubicBezTo>
                  <a:cubicBezTo>
                    <a:pt x="1" y="42483"/>
                    <a:pt x="9674" y="43984"/>
                    <a:pt x="15278" y="45752"/>
                  </a:cubicBezTo>
                  <a:cubicBezTo>
                    <a:pt x="20849" y="47553"/>
                    <a:pt x="21683" y="60762"/>
                    <a:pt x="21683" y="60762"/>
                  </a:cubicBezTo>
                  <a:cubicBezTo>
                    <a:pt x="21683" y="60762"/>
                    <a:pt x="37361" y="72637"/>
                    <a:pt x="39529" y="90784"/>
                  </a:cubicBezTo>
                  <a:cubicBezTo>
                    <a:pt x="42285" y="91970"/>
                    <a:pt x="45176" y="92512"/>
                    <a:pt x="48050" y="92512"/>
                  </a:cubicBezTo>
                  <a:cubicBezTo>
                    <a:pt x="53419" y="92512"/>
                    <a:pt x="58732" y="90622"/>
                    <a:pt x="63012" y="87515"/>
                  </a:cubicBezTo>
                  <a:cubicBezTo>
                    <a:pt x="66281" y="77808"/>
                    <a:pt x="73086" y="59395"/>
                    <a:pt x="75955" y="50955"/>
                  </a:cubicBezTo>
                  <a:cubicBezTo>
                    <a:pt x="78824" y="42483"/>
                    <a:pt x="80325" y="33910"/>
                    <a:pt x="74321" y="26138"/>
                  </a:cubicBezTo>
                  <a:cubicBezTo>
                    <a:pt x="79624" y="14129"/>
                    <a:pt x="78557" y="11394"/>
                    <a:pt x="78557" y="11394"/>
                  </a:cubicBezTo>
                  <a:cubicBezTo>
                    <a:pt x="78557" y="11394"/>
                    <a:pt x="78123" y="5122"/>
                    <a:pt x="80191" y="219"/>
                  </a:cubicBezTo>
                  <a:cubicBezTo>
                    <a:pt x="76612" y="75"/>
                    <a:pt x="72895" y="0"/>
                    <a:pt x="6941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97"/>
            <p:cNvSpPr/>
            <p:nvPr/>
          </p:nvSpPr>
          <p:spPr>
            <a:xfrm>
              <a:off x="3238325" y="2547275"/>
              <a:ext cx="912325" cy="492875"/>
            </a:xfrm>
            <a:custGeom>
              <a:rect b="b" l="l" r="r" t="t"/>
              <a:pathLst>
                <a:path extrusionOk="0" h="19715" w="36493">
                  <a:moveTo>
                    <a:pt x="31790" y="0"/>
                  </a:moveTo>
                  <a:cubicBezTo>
                    <a:pt x="31790" y="0"/>
                    <a:pt x="24684" y="7105"/>
                    <a:pt x="0" y="15778"/>
                  </a:cubicBezTo>
                  <a:lnTo>
                    <a:pt x="267" y="19714"/>
                  </a:lnTo>
                  <a:cubicBezTo>
                    <a:pt x="267" y="19714"/>
                    <a:pt x="26786" y="10775"/>
                    <a:pt x="36493" y="1601"/>
                  </a:cubicBezTo>
                  <a:cubicBezTo>
                    <a:pt x="33357" y="0"/>
                    <a:pt x="31790" y="0"/>
                    <a:pt x="3179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97"/>
            <p:cNvSpPr/>
            <p:nvPr/>
          </p:nvSpPr>
          <p:spPr>
            <a:xfrm>
              <a:off x="3567725" y="2289350"/>
              <a:ext cx="780575" cy="574000"/>
            </a:xfrm>
            <a:custGeom>
              <a:rect b="b" l="l" r="r" t="t"/>
              <a:pathLst>
                <a:path extrusionOk="0" h="22960" w="31223">
                  <a:moveTo>
                    <a:pt x="7198" y="1"/>
                  </a:moveTo>
                  <a:cubicBezTo>
                    <a:pt x="7067" y="1"/>
                    <a:pt x="6936" y="4"/>
                    <a:pt x="6805" y="10"/>
                  </a:cubicBezTo>
                  <a:cubicBezTo>
                    <a:pt x="1468" y="3212"/>
                    <a:pt x="0" y="4947"/>
                    <a:pt x="0" y="4947"/>
                  </a:cubicBezTo>
                  <a:cubicBezTo>
                    <a:pt x="0" y="4947"/>
                    <a:pt x="20848" y="8549"/>
                    <a:pt x="31223" y="22960"/>
                  </a:cubicBezTo>
                  <a:lnTo>
                    <a:pt x="27286" y="12819"/>
                  </a:lnTo>
                  <a:cubicBezTo>
                    <a:pt x="27286" y="12819"/>
                    <a:pt x="15893" y="1"/>
                    <a:pt x="719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97"/>
            <p:cNvSpPr/>
            <p:nvPr/>
          </p:nvSpPr>
          <p:spPr>
            <a:xfrm>
              <a:off x="2889725" y="2540600"/>
              <a:ext cx="597125" cy="1695400"/>
            </a:xfrm>
            <a:custGeom>
              <a:rect b="b" l="l" r="r" t="t"/>
              <a:pathLst>
                <a:path extrusionOk="0" h="67816" w="23885">
                  <a:moveTo>
                    <a:pt x="10041" y="0"/>
                  </a:moveTo>
                  <a:cubicBezTo>
                    <a:pt x="5772" y="1268"/>
                    <a:pt x="1" y="3203"/>
                    <a:pt x="1" y="3203"/>
                  </a:cubicBezTo>
                  <a:cubicBezTo>
                    <a:pt x="668" y="3203"/>
                    <a:pt x="19415" y="12142"/>
                    <a:pt x="6405" y="67815"/>
                  </a:cubicBezTo>
                  <a:lnTo>
                    <a:pt x="13877" y="67182"/>
                  </a:lnTo>
                  <a:cubicBezTo>
                    <a:pt x="13877" y="67182"/>
                    <a:pt x="23885" y="14277"/>
                    <a:pt x="1004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97"/>
            <p:cNvSpPr/>
            <p:nvPr/>
          </p:nvSpPr>
          <p:spPr>
            <a:xfrm>
              <a:off x="3336725" y="2215350"/>
              <a:ext cx="1988950" cy="1051100"/>
            </a:xfrm>
            <a:custGeom>
              <a:rect b="b" l="l" r="r" t="t"/>
              <a:pathLst>
                <a:path extrusionOk="0" h="42044" w="79558">
                  <a:moveTo>
                    <a:pt x="46333" y="1"/>
                  </a:moveTo>
                  <a:cubicBezTo>
                    <a:pt x="44832" y="2870"/>
                    <a:pt x="44565" y="10142"/>
                    <a:pt x="44565" y="10142"/>
                  </a:cubicBezTo>
                  <a:cubicBezTo>
                    <a:pt x="34358" y="16813"/>
                    <a:pt x="29255" y="30056"/>
                    <a:pt x="25418" y="31490"/>
                  </a:cubicBezTo>
                  <a:cubicBezTo>
                    <a:pt x="24946" y="31581"/>
                    <a:pt x="24420" y="31623"/>
                    <a:pt x="23849" y="31623"/>
                  </a:cubicBezTo>
                  <a:cubicBezTo>
                    <a:pt x="18572" y="31623"/>
                    <a:pt x="9478" y="28044"/>
                    <a:pt x="3970" y="26720"/>
                  </a:cubicBezTo>
                  <a:cubicBezTo>
                    <a:pt x="901" y="29289"/>
                    <a:pt x="0" y="37161"/>
                    <a:pt x="0" y="37161"/>
                  </a:cubicBezTo>
                  <a:cubicBezTo>
                    <a:pt x="0" y="37161"/>
                    <a:pt x="4303" y="40797"/>
                    <a:pt x="7439" y="41731"/>
                  </a:cubicBezTo>
                  <a:cubicBezTo>
                    <a:pt x="8173" y="41949"/>
                    <a:pt x="8880" y="42044"/>
                    <a:pt x="9521" y="42044"/>
                  </a:cubicBezTo>
                  <a:cubicBezTo>
                    <a:pt x="11618" y="42044"/>
                    <a:pt x="13015" y="41034"/>
                    <a:pt x="12376" y="40063"/>
                  </a:cubicBezTo>
                  <a:cubicBezTo>
                    <a:pt x="11690" y="39034"/>
                    <a:pt x="11066" y="38610"/>
                    <a:pt x="10043" y="38610"/>
                  </a:cubicBezTo>
                  <a:cubicBezTo>
                    <a:pt x="9773" y="38610"/>
                    <a:pt x="9475" y="38640"/>
                    <a:pt x="9140" y="38695"/>
                  </a:cubicBezTo>
                  <a:cubicBezTo>
                    <a:pt x="10296" y="38262"/>
                    <a:pt x="10183" y="37915"/>
                    <a:pt x="10031" y="37756"/>
                  </a:cubicBezTo>
                  <a:lnTo>
                    <a:pt x="10031" y="37756"/>
                  </a:lnTo>
                  <a:cubicBezTo>
                    <a:pt x="10827" y="38326"/>
                    <a:pt x="13977" y="40063"/>
                    <a:pt x="13977" y="40063"/>
                  </a:cubicBezTo>
                  <a:cubicBezTo>
                    <a:pt x="13977" y="40063"/>
                    <a:pt x="18647" y="38695"/>
                    <a:pt x="27053" y="35460"/>
                  </a:cubicBezTo>
                  <a:cubicBezTo>
                    <a:pt x="49169" y="26653"/>
                    <a:pt x="76922" y="11709"/>
                    <a:pt x="77923" y="10775"/>
                  </a:cubicBezTo>
                  <a:cubicBezTo>
                    <a:pt x="78957" y="9841"/>
                    <a:pt x="79557" y="9508"/>
                    <a:pt x="71485" y="5438"/>
                  </a:cubicBezTo>
                  <a:cubicBezTo>
                    <a:pt x="63446" y="1369"/>
                    <a:pt x="46333" y="1"/>
                    <a:pt x="46333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97"/>
            <p:cNvSpPr/>
            <p:nvPr/>
          </p:nvSpPr>
          <p:spPr>
            <a:xfrm>
              <a:off x="2469425" y="2129675"/>
              <a:ext cx="1240075" cy="2016525"/>
            </a:xfrm>
            <a:custGeom>
              <a:rect b="b" l="l" r="r" t="t"/>
              <a:pathLst>
                <a:path extrusionOk="0" h="80661" w="49603">
                  <a:moveTo>
                    <a:pt x="46067" y="0"/>
                  </a:moveTo>
                  <a:cubicBezTo>
                    <a:pt x="45696" y="0"/>
                    <a:pt x="45246" y="119"/>
                    <a:pt x="44699" y="392"/>
                  </a:cubicBezTo>
                  <a:cubicBezTo>
                    <a:pt x="42731" y="1360"/>
                    <a:pt x="40296" y="4662"/>
                    <a:pt x="38962" y="7698"/>
                  </a:cubicBezTo>
                  <a:cubicBezTo>
                    <a:pt x="37594" y="10767"/>
                    <a:pt x="34192" y="22742"/>
                    <a:pt x="32591" y="24810"/>
                  </a:cubicBezTo>
                  <a:cubicBezTo>
                    <a:pt x="30456" y="26111"/>
                    <a:pt x="17313" y="35284"/>
                    <a:pt x="11476" y="47626"/>
                  </a:cubicBezTo>
                  <a:cubicBezTo>
                    <a:pt x="11476" y="47626"/>
                    <a:pt x="5638" y="45792"/>
                    <a:pt x="1235" y="45658"/>
                  </a:cubicBezTo>
                  <a:lnTo>
                    <a:pt x="1235" y="45658"/>
                  </a:lnTo>
                  <a:cubicBezTo>
                    <a:pt x="1235" y="45658"/>
                    <a:pt x="1" y="55065"/>
                    <a:pt x="4037" y="64338"/>
                  </a:cubicBezTo>
                  <a:cubicBezTo>
                    <a:pt x="8073" y="73612"/>
                    <a:pt x="14645" y="80350"/>
                    <a:pt x="14645" y="80350"/>
                  </a:cubicBezTo>
                  <a:cubicBezTo>
                    <a:pt x="14645" y="80350"/>
                    <a:pt x="14863" y="80661"/>
                    <a:pt x="15268" y="80661"/>
                  </a:cubicBezTo>
                  <a:cubicBezTo>
                    <a:pt x="15771" y="80661"/>
                    <a:pt x="16563" y="80179"/>
                    <a:pt x="17580" y="78015"/>
                  </a:cubicBezTo>
                  <a:cubicBezTo>
                    <a:pt x="19415" y="74112"/>
                    <a:pt x="35760" y="27745"/>
                    <a:pt x="35760" y="27745"/>
                  </a:cubicBezTo>
                  <a:cubicBezTo>
                    <a:pt x="35760" y="27745"/>
                    <a:pt x="41864" y="26278"/>
                    <a:pt x="45166" y="19906"/>
                  </a:cubicBezTo>
                  <a:cubicBezTo>
                    <a:pt x="47635" y="15203"/>
                    <a:pt x="48936" y="7931"/>
                    <a:pt x="49436" y="4495"/>
                  </a:cubicBezTo>
                  <a:cubicBezTo>
                    <a:pt x="49603" y="3261"/>
                    <a:pt x="48869" y="2060"/>
                    <a:pt x="47635" y="1727"/>
                  </a:cubicBezTo>
                  <a:lnTo>
                    <a:pt x="47602" y="1727"/>
                  </a:lnTo>
                  <a:cubicBezTo>
                    <a:pt x="47434" y="769"/>
                    <a:pt x="47009" y="0"/>
                    <a:pt x="46067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97"/>
            <p:cNvSpPr/>
            <p:nvPr/>
          </p:nvSpPr>
          <p:spPr>
            <a:xfrm>
              <a:off x="2945600" y="4397750"/>
              <a:ext cx="1147525" cy="1056625"/>
            </a:xfrm>
            <a:custGeom>
              <a:rect b="b" l="l" r="r" t="t"/>
              <a:pathLst>
                <a:path extrusionOk="0" h="42265" w="45901">
                  <a:moveTo>
                    <a:pt x="44799" y="1"/>
                  </a:moveTo>
                  <a:cubicBezTo>
                    <a:pt x="40853" y="2648"/>
                    <a:pt x="33457" y="3888"/>
                    <a:pt x="27534" y="3888"/>
                  </a:cubicBezTo>
                  <a:cubicBezTo>
                    <a:pt x="25098" y="3888"/>
                    <a:pt x="22911" y="3678"/>
                    <a:pt x="21316" y="3270"/>
                  </a:cubicBezTo>
                  <a:cubicBezTo>
                    <a:pt x="21316" y="3270"/>
                    <a:pt x="3236" y="36594"/>
                    <a:pt x="1" y="42098"/>
                  </a:cubicBezTo>
                  <a:lnTo>
                    <a:pt x="20282" y="42098"/>
                  </a:lnTo>
                  <a:lnTo>
                    <a:pt x="31890" y="20249"/>
                  </a:lnTo>
                  <a:lnTo>
                    <a:pt x="28354" y="42264"/>
                  </a:lnTo>
                  <a:lnTo>
                    <a:pt x="45900" y="42264"/>
                  </a:lnTo>
                  <a:cubicBezTo>
                    <a:pt x="45900" y="42264"/>
                    <a:pt x="45533" y="15745"/>
                    <a:pt x="447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97"/>
            <p:cNvSpPr/>
            <p:nvPr/>
          </p:nvSpPr>
          <p:spPr>
            <a:xfrm>
              <a:off x="3024000" y="4286000"/>
              <a:ext cx="803925" cy="173500"/>
            </a:xfrm>
            <a:custGeom>
              <a:rect b="b" l="l" r="r" t="t"/>
              <a:pathLst>
                <a:path extrusionOk="0" h="6940" w="32157">
                  <a:moveTo>
                    <a:pt x="31690" y="1"/>
                  </a:moveTo>
                  <a:cubicBezTo>
                    <a:pt x="20482" y="2636"/>
                    <a:pt x="0" y="2870"/>
                    <a:pt x="0" y="2870"/>
                  </a:cubicBezTo>
                  <a:lnTo>
                    <a:pt x="701" y="6939"/>
                  </a:lnTo>
                  <a:cubicBezTo>
                    <a:pt x="9741" y="6939"/>
                    <a:pt x="32157" y="3337"/>
                    <a:pt x="32157" y="3337"/>
                  </a:cubicBezTo>
                  <a:lnTo>
                    <a:pt x="3169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97"/>
            <p:cNvSpPr/>
            <p:nvPr/>
          </p:nvSpPr>
          <p:spPr>
            <a:xfrm>
              <a:off x="3905450" y="4077525"/>
              <a:ext cx="345275" cy="256875"/>
            </a:xfrm>
            <a:custGeom>
              <a:rect b="b" l="l" r="r" t="t"/>
              <a:pathLst>
                <a:path extrusionOk="0" h="10275" w="13811">
                  <a:moveTo>
                    <a:pt x="13811" y="1"/>
                  </a:moveTo>
                  <a:lnTo>
                    <a:pt x="12843" y="267"/>
                  </a:lnTo>
                  <a:cubicBezTo>
                    <a:pt x="12843" y="267"/>
                    <a:pt x="8807" y="6672"/>
                    <a:pt x="234" y="7873"/>
                  </a:cubicBezTo>
                  <a:lnTo>
                    <a:pt x="1" y="10275"/>
                  </a:lnTo>
                  <a:cubicBezTo>
                    <a:pt x="1" y="10275"/>
                    <a:pt x="5938" y="9541"/>
                    <a:pt x="11442" y="6439"/>
                  </a:cubicBezTo>
                  <a:cubicBezTo>
                    <a:pt x="13110" y="2169"/>
                    <a:pt x="13811" y="1"/>
                    <a:pt x="138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97"/>
            <p:cNvSpPr/>
            <p:nvPr/>
          </p:nvSpPr>
          <p:spPr>
            <a:xfrm>
              <a:off x="3790375" y="4240150"/>
              <a:ext cx="148925" cy="161800"/>
            </a:xfrm>
            <a:custGeom>
              <a:rect b="b" l="l" r="r" t="t"/>
              <a:pathLst>
                <a:path extrusionOk="0" h="6472" w="5957">
                  <a:moveTo>
                    <a:pt x="5605" y="0"/>
                  </a:moveTo>
                  <a:lnTo>
                    <a:pt x="1" y="868"/>
                  </a:lnTo>
                  <a:lnTo>
                    <a:pt x="134" y="6472"/>
                  </a:lnTo>
                  <a:cubicBezTo>
                    <a:pt x="134" y="6472"/>
                    <a:pt x="4255" y="5107"/>
                    <a:pt x="5283" y="5107"/>
                  </a:cubicBezTo>
                  <a:cubicBezTo>
                    <a:pt x="5369" y="5107"/>
                    <a:pt x="5433" y="5117"/>
                    <a:pt x="5471" y="5137"/>
                  </a:cubicBezTo>
                  <a:cubicBezTo>
                    <a:pt x="5482" y="5142"/>
                    <a:pt x="5492" y="5145"/>
                    <a:pt x="5502" y="5145"/>
                  </a:cubicBezTo>
                  <a:cubicBezTo>
                    <a:pt x="5956" y="5145"/>
                    <a:pt x="5605" y="0"/>
                    <a:pt x="560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97"/>
            <p:cNvSpPr/>
            <p:nvPr/>
          </p:nvSpPr>
          <p:spPr>
            <a:xfrm>
              <a:off x="3625250" y="2665675"/>
              <a:ext cx="223525" cy="242700"/>
            </a:xfrm>
            <a:custGeom>
              <a:rect b="b" l="l" r="r" t="t"/>
              <a:pathLst>
                <a:path extrusionOk="0" h="9708" w="8941">
                  <a:moveTo>
                    <a:pt x="6072" y="1"/>
                  </a:moveTo>
                  <a:lnTo>
                    <a:pt x="1" y="2636"/>
                  </a:lnTo>
                  <a:lnTo>
                    <a:pt x="2102" y="9708"/>
                  </a:lnTo>
                  <a:lnTo>
                    <a:pt x="8941" y="6039"/>
                  </a:lnTo>
                  <a:lnTo>
                    <a:pt x="60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97"/>
            <p:cNvSpPr/>
            <p:nvPr/>
          </p:nvSpPr>
          <p:spPr>
            <a:xfrm>
              <a:off x="3678625" y="1606600"/>
              <a:ext cx="262725" cy="667150"/>
            </a:xfrm>
            <a:custGeom>
              <a:rect b="b" l="l" r="r" t="t"/>
              <a:pathLst>
                <a:path extrusionOk="0" h="26686" w="10509">
                  <a:moveTo>
                    <a:pt x="4204" y="0"/>
                  </a:moveTo>
                  <a:lnTo>
                    <a:pt x="1" y="200"/>
                  </a:lnTo>
                  <a:cubicBezTo>
                    <a:pt x="1" y="200"/>
                    <a:pt x="9608" y="13210"/>
                    <a:pt x="5405" y="26686"/>
                  </a:cubicBezTo>
                  <a:lnTo>
                    <a:pt x="10508" y="24885"/>
                  </a:lnTo>
                  <a:cubicBezTo>
                    <a:pt x="10508" y="24885"/>
                    <a:pt x="10508" y="6305"/>
                    <a:pt x="420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97"/>
            <p:cNvSpPr/>
            <p:nvPr/>
          </p:nvSpPr>
          <p:spPr>
            <a:xfrm>
              <a:off x="4608450" y="2292925"/>
              <a:ext cx="51750" cy="36700"/>
            </a:xfrm>
            <a:custGeom>
              <a:rect b="b" l="l" r="r" t="t"/>
              <a:pathLst>
                <a:path extrusionOk="0" h="1468" w="2070">
                  <a:moveTo>
                    <a:pt x="1035" y="0"/>
                  </a:moveTo>
                  <a:cubicBezTo>
                    <a:pt x="468" y="0"/>
                    <a:pt x="1" y="334"/>
                    <a:pt x="1" y="734"/>
                  </a:cubicBezTo>
                  <a:cubicBezTo>
                    <a:pt x="1" y="1134"/>
                    <a:pt x="468" y="1468"/>
                    <a:pt x="1035" y="1468"/>
                  </a:cubicBezTo>
                  <a:cubicBezTo>
                    <a:pt x="1602" y="1468"/>
                    <a:pt x="2069" y="1134"/>
                    <a:pt x="2069" y="734"/>
                  </a:cubicBezTo>
                  <a:cubicBezTo>
                    <a:pt x="2069" y="334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97"/>
            <p:cNvSpPr/>
            <p:nvPr/>
          </p:nvSpPr>
          <p:spPr>
            <a:xfrm>
              <a:off x="4620075" y="2140675"/>
              <a:ext cx="63475" cy="168100"/>
            </a:xfrm>
            <a:custGeom>
              <a:rect b="b" l="l" r="r" t="t"/>
              <a:pathLst>
                <a:path extrusionOk="0" h="6724" w="2539">
                  <a:moveTo>
                    <a:pt x="706" y="1"/>
                  </a:moveTo>
                  <a:cubicBezTo>
                    <a:pt x="163" y="1"/>
                    <a:pt x="0" y="1087"/>
                    <a:pt x="270" y="1921"/>
                  </a:cubicBezTo>
                  <a:cubicBezTo>
                    <a:pt x="637" y="3021"/>
                    <a:pt x="1871" y="6724"/>
                    <a:pt x="1871" y="6724"/>
                  </a:cubicBezTo>
                  <a:lnTo>
                    <a:pt x="2471" y="6691"/>
                  </a:lnTo>
                  <a:cubicBezTo>
                    <a:pt x="2471" y="6691"/>
                    <a:pt x="2538" y="1754"/>
                    <a:pt x="1437" y="486"/>
                  </a:cubicBezTo>
                  <a:cubicBezTo>
                    <a:pt x="1146" y="142"/>
                    <a:pt x="901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97"/>
            <p:cNvSpPr/>
            <p:nvPr/>
          </p:nvSpPr>
          <p:spPr>
            <a:xfrm>
              <a:off x="4683525" y="2175775"/>
              <a:ext cx="191675" cy="138850"/>
            </a:xfrm>
            <a:custGeom>
              <a:rect b="b" l="l" r="r" t="t"/>
              <a:pathLst>
                <a:path extrusionOk="0" h="5554" w="7667">
                  <a:moveTo>
                    <a:pt x="6694" y="0"/>
                  </a:moveTo>
                  <a:cubicBezTo>
                    <a:pt x="6203" y="0"/>
                    <a:pt x="5466" y="167"/>
                    <a:pt x="4603" y="517"/>
                  </a:cubicBezTo>
                  <a:cubicBezTo>
                    <a:pt x="2135" y="1551"/>
                    <a:pt x="0" y="5020"/>
                    <a:pt x="0" y="5020"/>
                  </a:cubicBezTo>
                  <a:lnTo>
                    <a:pt x="267" y="5553"/>
                  </a:lnTo>
                  <a:cubicBezTo>
                    <a:pt x="267" y="5553"/>
                    <a:pt x="3736" y="3218"/>
                    <a:pt x="6104" y="1617"/>
                  </a:cubicBezTo>
                  <a:cubicBezTo>
                    <a:pt x="7666" y="576"/>
                    <a:pt x="7606" y="0"/>
                    <a:pt x="669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97"/>
            <p:cNvSpPr/>
            <p:nvPr/>
          </p:nvSpPr>
          <p:spPr>
            <a:xfrm>
              <a:off x="4625975" y="2285300"/>
              <a:ext cx="70075" cy="51300"/>
            </a:xfrm>
            <a:custGeom>
              <a:rect b="b" l="l" r="r" t="t"/>
              <a:pathLst>
                <a:path extrusionOk="0" h="2052" w="2803">
                  <a:moveTo>
                    <a:pt x="1490" y="1"/>
                  </a:moveTo>
                  <a:cubicBezTo>
                    <a:pt x="806" y="1"/>
                    <a:pt x="201" y="505"/>
                    <a:pt x="201" y="505"/>
                  </a:cubicBezTo>
                  <a:lnTo>
                    <a:pt x="0" y="1139"/>
                  </a:lnTo>
                  <a:cubicBezTo>
                    <a:pt x="0" y="1139"/>
                    <a:pt x="301" y="1906"/>
                    <a:pt x="1168" y="2040"/>
                  </a:cubicBezTo>
                  <a:cubicBezTo>
                    <a:pt x="1236" y="2048"/>
                    <a:pt x="1303" y="2051"/>
                    <a:pt x="1368" y="2051"/>
                  </a:cubicBezTo>
                  <a:cubicBezTo>
                    <a:pt x="2127" y="2051"/>
                    <a:pt x="2644" y="1539"/>
                    <a:pt x="2736" y="1139"/>
                  </a:cubicBezTo>
                  <a:cubicBezTo>
                    <a:pt x="2802" y="705"/>
                    <a:pt x="2569" y="238"/>
                    <a:pt x="1802" y="38"/>
                  </a:cubicBezTo>
                  <a:cubicBezTo>
                    <a:pt x="1697" y="12"/>
                    <a:pt x="1593" y="1"/>
                    <a:pt x="149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97"/>
            <p:cNvSpPr/>
            <p:nvPr/>
          </p:nvSpPr>
          <p:spPr>
            <a:xfrm>
              <a:off x="4676850" y="2306050"/>
              <a:ext cx="135125" cy="69275"/>
            </a:xfrm>
            <a:custGeom>
              <a:rect b="b" l="l" r="r" t="t"/>
              <a:pathLst>
                <a:path extrusionOk="0" h="2771" w="5405">
                  <a:moveTo>
                    <a:pt x="736" y="0"/>
                  </a:moveTo>
                  <a:cubicBezTo>
                    <a:pt x="527" y="0"/>
                    <a:pt x="401" y="9"/>
                    <a:pt x="401" y="9"/>
                  </a:cubicBezTo>
                  <a:lnTo>
                    <a:pt x="0" y="609"/>
                  </a:lnTo>
                  <a:cubicBezTo>
                    <a:pt x="0" y="609"/>
                    <a:pt x="1701" y="1443"/>
                    <a:pt x="2369" y="1743"/>
                  </a:cubicBezTo>
                  <a:cubicBezTo>
                    <a:pt x="2903" y="2011"/>
                    <a:pt x="4080" y="2770"/>
                    <a:pt x="4715" y="2770"/>
                  </a:cubicBezTo>
                  <a:cubicBezTo>
                    <a:pt x="4873" y="2770"/>
                    <a:pt x="4998" y="2724"/>
                    <a:pt x="5071" y="2611"/>
                  </a:cubicBezTo>
                  <a:cubicBezTo>
                    <a:pt x="5404" y="2010"/>
                    <a:pt x="4804" y="1443"/>
                    <a:pt x="3536" y="643"/>
                  </a:cubicBezTo>
                  <a:cubicBezTo>
                    <a:pt x="2620" y="73"/>
                    <a:pt x="1337" y="0"/>
                    <a:pt x="73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97"/>
            <p:cNvSpPr/>
            <p:nvPr/>
          </p:nvSpPr>
          <p:spPr>
            <a:xfrm>
              <a:off x="4596775" y="2322100"/>
              <a:ext cx="32550" cy="91750"/>
            </a:xfrm>
            <a:custGeom>
              <a:rect b="b" l="l" r="r" t="t"/>
              <a:pathLst>
                <a:path extrusionOk="0" h="3670" w="1302">
                  <a:moveTo>
                    <a:pt x="835" y="1"/>
                  </a:moveTo>
                  <a:lnTo>
                    <a:pt x="1" y="3670"/>
                  </a:lnTo>
                  <a:lnTo>
                    <a:pt x="234" y="3637"/>
                  </a:lnTo>
                  <a:lnTo>
                    <a:pt x="1302" y="10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97"/>
            <p:cNvSpPr/>
            <p:nvPr/>
          </p:nvSpPr>
          <p:spPr>
            <a:xfrm>
              <a:off x="4661825" y="2273725"/>
              <a:ext cx="52575" cy="134300"/>
            </a:xfrm>
            <a:custGeom>
              <a:rect b="b" l="l" r="r" t="t"/>
              <a:pathLst>
                <a:path extrusionOk="0" h="5372" w="2103">
                  <a:moveTo>
                    <a:pt x="1702" y="1"/>
                  </a:moveTo>
                  <a:lnTo>
                    <a:pt x="1569" y="168"/>
                  </a:lnTo>
                  <a:cubicBezTo>
                    <a:pt x="1557" y="179"/>
                    <a:pt x="1546" y="190"/>
                    <a:pt x="1535" y="201"/>
                  </a:cubicBezTo>
                  <a:lnTo>
                    <a:pt x="1535" y="201"/>
                  </a:lnTo>
                  <a:lnTo>
                    <a:pt x="1535" y="201"/>
                  </a:lnTo>
                  <a:cubicBezTo>
                    <a:pt x="1535" y="201"/>
                    <a:pt x="1535" y="201"/>
                    <a:pt x="1535" y="201"/>
                  </a:cubicBezTo>
                  <a:lnTo>
                    <a:pt x="1535" y="201"/>
                  </a:lnTo>
                  <a:cubicBezTo>
                    <a:pt x="1249" y="490"/>
                    <a:pt x="993" y="781"/>
                    <a:pt x="768" y="1102"/>
                  </a:cubicBezTo>
                  <a:cubicBezTo>
                    <a:pt x="635" y="1269"/>
                    <a:pt x="501" y="1435"/>
                    <a:pt x="368" y="1602"/>
                  </a:cubicBezTo>
                  <a:cubicBezTo>
                    <a:pt x="234" y="1769"/>
                    <a:pt x="134" y="1936"/>
                    <a:pt x="1" y="2102"/>
                  </a:cubicBezTo>
                  <a:cubicBezTo>
                    <a:pt x="201" y="2002"/>
                    <a:pt x="334" y="1836"/>
                    <a:pt x="468" y="1702"/>
                  </a:cubicBezTo>
                  <a:cubicBezTo>
                    <a:pt x="601" y="1535"/>
                    <a:pt x="768" y="1369"/>
                    <a:pt x="901" y="1235"/>
                  </a:cubicBezTo>
                  <a:cubicBezTo>
                    <a:pt x="1129" y="950"/>
                    <a:pt x="1333" y="666"/>
                    <a:pt x="1533" y="381"/>
                  </a:cubicBezTo>
                  <a:lnTo>
                    <a:pt x="1533" y="381"/>
                  </a:lnTo>
                  <a:cubicBezTo>
                    <a:pt x="1524" y="688"/>
                    <a:pt x="1496" y="995"/>
                    <a:pt x="1469" y="1302"/>
                  </a:cubicBezTo>
                  <a:lnTo>
                    <a:pt x="1335" y="2403"/>
                  </a:lnTo>
                  <a:cubicBezTo>
                    <a:pt x="1268" y="3137"/>
                    <a:pt x="1202" y="3904"/>
                    <a:pt x="1168" y="4638"/>
                  </a:cubicBezTo>
                  <a:lnTo>
                    <a:pt x="1168" y="4671"/>
                  </a:lnTo>
                  <a:lnTo>
                    <a:pt x="1202" y="4704"/>
                  </a:lnTo>
                  <a:cubicBezTo>
                    <a:pt x="1502" y="4938"/>
                    <a:pt x="1802" y="5138"/>
                    <a:pt x="2102" y="5371"/>
                  </a:cubicBezTo>
                  <a:lnTo>
                    <a:pt x="2102" y="5338"/>
                  </a:lnTo>
                  <a:cubicBezTo>
                    <a:pt x="1848" y="5084"/>
                    <a:pt x="1594" y="4860"/>
                    <a:pt x="1339" y="4608"/>
                  </a:cubicBezTo>
                  <a:lnTo>
                    <a:pt x="1339" y="4608"/>
                  </a:lnTo>
                  <a:cubicBezTo>
                    <a:pt x="1436" y="3884"/>
                    <a:pt x="1469" y="3160"/>
                    <a:pt x="1502" y="2436"/>
                  </a:cubicBezTo>
                  <a:lnTo>
                    <a:pt x="1569" y="1302"/>
                  </a:lnTo>
                  <a:cubicBezTo>
                    <a:pt x="1569" y="935"/>
                    <a:pt x="1602" y="568"/>
                    <a:pt x="1669" y="201"/>
                  </a:cubicBez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97"/>
            <p:cNvSpPr/>
            <p:nvPr/>
          </p:nvSpPr>
          <p:spPr>
            <a:xfrm>
              <a:off x="4665175" y="2281250"/>
              <a:ext cx="76750" cy="114275"/>
            </a:xfrm>
            <a:custGeom>
              <a:rect b="b" l="l" r="r" t="t"/>
              <a:pathLst>
                <a:path extrusionOk="0" h="4571" w="3070">
                  <a:moveTo>
                    <a:pt x="2269" y="0"/>
                  </a:moveTo>
                  <a:lnTo>
                    <a:pt x="2135" y="100"/>
                  </a:lnTo>
                  <a:cubicBezTo>
                    <a:pt x="1768" y="400"/>
                    <a:pt x="1435" y="667"/>
                    <a:pt x="1068" y="968"/>
                  </a:cubicBezTo>
                  <a:lnTo>
                    <a:pt x="534" y="1401"/>
                  </a:lnTo>
                  <a:cubicBezTo>
                    <a:pt x="367" y="1535"/>
                    <a:pt x="200" y="1701"/>
                    <a:pt x="0" y="1801"/>
                  </a:cubicBezTo>
                  <a:cubicBezTo>
                    <a:pt x="200" y="1735"/>
                    <a:pt x="401" y="1568"/>
                    <a:pt x="567" y="1468"/>
                  </a:cubicBezTo>
                  <a:cubicBezTo>
                    <a:pt x="767" y="1334"/>
                    <a:pt x="968" y="1201"/>
                    <a:pt x="1134" y="1068"/>
                  </a:cubicBezTo>
                  <a:cubicBezTo>
                    <a:pt x="1457" y="833"/>
                    <a:pt x="1779" y="599"/>
                    <a:pt x="2102" y="341"/>
                  </a:cubicBezTo>
                  <a:lnTo>
                    <a:pt x="2102" y="341"/>
                  </a:lnTo>
                  <a:cubicBezTo>
                    <a:pt x="2102" y="950"/>
                    <a:pt x="2105" y="1556"/>
                    <a:pt x="2135" y="2135"/>
                  </a:cubicBezTo>
                  <a:cubicBezTo>
                    <a:pt x="2135" y="2802"/>
                    <a:pt x="2168" y="3469"/>
                    <a:pt x="2202" y="4103"/>
                  </a:cubicBezTo>
                  <a:lnTo>
                    <a:pt x="2202" y="4136"/>
                  </a:lnTo>
                  <a:lnTo>
                    <a:pt x="2235" y="4170"/>
                  </a:lnTo>
                  <a:cubicBezTo>
                    <a:pt x="2502" y="4303"/>
                    <a:pt x="2802" y="4437"/>
                    <a:pt x="3069" y="4570"/>
                  </a:cubicBezTo>
                  <a:cubicBezTo>
                    <a:pt x="2836" y="4404"/>
                    <a:pt x="2537" y="4237"/>
                    <a:pt x="2304" y="4071"/>
                  </a:cubicBezTo>
                  <a:lnTo>
                    <a:pt x="2304" y="4071"/>
                  </a:lnTo>
                  <a:cubicBezTo>
                    <a:pt x="2335" y="3447"/>
                    <a:pt x="2335" y="2791"/>
                    <a:pt x="2302" y="2135"/>
                  </a:cubicBezTo>
                  <a:cubicBezTo>
                    <a:pt x="2302" y="1501"/>
                    <a:pt x="2302" y="834"/>
                    <a:pt x="2269" y="1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97"/>
            <p:cNvSpPr/>
            <p:nvPr/>
          </p:nvSpPr>
          <p:spPr>
            <a:xfrm>
              <a:off x="4620125" y="2285400"/>
              <a:ext cx="33400" cy="102600"/>
            </a:xfrm>
            <a:custGeom>
              <a:rect b="b" l="l" r="r" t="t"/>
              <a:pathLst>
                <a:path extrusionOk="0" h="4104" w="1336">
                  <a:moveTo>
                    <a:pt x="1" y="1"/>
                  </a:moveTo>
                  <a:lnTo>
                    <a:pt x="68" y="201"/>
                  </a:lnTo>
                  <a:cubicBezTo>
                    <a:pt x="168" y="501"/>
                    <a:pt x="301" y="835"/>
                    <a:pt x="335" y="1168"/>
                  </a:cubicBezTo>
                  <a:cubicBezTo>
                    <a:pt x="401" y="1502"/>
                    <a:pt x="435" y="1836"/>
                    <a:pt x="501" y="2169"/>
                  </a:cubicBezTo>
                  <a:cubicBezTo>
                    <a:pt x="635" y="2803"/>
                    <a:pt x="802" y="3470"/>
                    <a:pt x="1035" y="4104"/>
                  </a:cubicBezTo>
                  <a:lnTo>
                    <a:pt x="1068" y="4104"/>
                  </a:lnTo>
                  <a:cubicBezTo>
                    <a:pt x="1002" y="3437"/>
                    <a:pt x="868" y="2770"/>
                    <a:pt x="701" y="2102"/>
                  </a:cubicBezTo>
                  <a:cubicBezTo>
                    <a:pt x="635" y="1802"/>
                    <a:pt x="501" y="1469"/>
                    <a:pt x="435" y="1135"/>
                  </a:cubicBezTo>
                  <a:cubicBezTo>
                    <a:pt x="352" y="888"/>
                    <a:pt x="315" y="617"/>
                    <a:pt x="267" y="343"/>
                  </a:cubicBezTo>
                  <a:lnTo>
                    <a:pt x="267" y="343"/>
                  </a:lnTo>
                  <a:cubicBezTo>
                    <a:pt x="612" y="565"/>
                    <a:pt x="957" y="762"/>
                    <a:pt x="1302" y="935"/>
                  </a:cubicBezTo>
                  <a:lnTo>
                    <a:pt x="1335" y="935"/>
                  </a:lnTo>
                  <a:cubicBezTo>
                    <a:pt x="968" y="601"/>
                    <a:pt x="601" y="335"/>
                    <a:pt x="201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97"/>
            <p:cNvSpPr/>
            <p:nvPr/>
          </p:nvSpPr>
          <p:spPr>
            <a:xfrm>
              <a:off x="4634325" y="2290425"/>
              <a:ext cx="37550" cy="88400"/>
            </a:xfrm>
            <a:custGeom>
              <a:rect b="b" l="l" r="r" t="t"/>
              <a:pathLst>
                <a:path extrusionOk="0" h="3536" w="1502">
                  <a:moveTo>
                    <a:pt x="0" y="0"/>
                  </a:moveTo>
                  <a:lnTo>
                    <a:pt x="33" y="100"/>
                  </a:lnTo>
                  <a:cubicBezTo>
                    <a:pt x="167" y="367"/>
                    <a:pt x="267" y="667"/>
                    <a:pt x="334" y="967"/>
                  </a:cubicBezTo>
                  <a:cubicBezTo>
                    <a:pt x="400" y="1268"/>
                    <a:pt x="467" y="1535"/>
                    <a:pt x="567" y="1835"/>
                  </a:cubicBezTo>
                  <a:cubicBezTo>
                    <a:pt x="634" y="2135"/>
                    <a:pt x="734" y="2435"/>
                    <a:pt x="834" y="2702"/>
                  </a:cubicBezTo>
                  <a:cubicBezTo>
                    <a:pt x="967" y="3002"/>
                    <a:pt x="1067" y="3269"/>
                    <a:pt x="1201" y="3536"/>
                  </a:cubicBezTo>
                  <a:lnTo>
                    <a:pt x="1234" y="3536"/>
                  </a:lnTo>
                  <a:cubicBezTo>
                    <a:pt x="1168" y="3236"/>
                    <a:pt x="1101" y="2936"/>
                    <a:pt x="1034" y="2635"/>
                  </a:cubicBezTo>
                  <a:cubicBezTo>
                    <a:pt x="967" y="2368"/>
                    <a:pt x="867" y="2068"/>
                    <a:pt x="767" y="1768"/>
                  </a:cubicBezTo>
                  <a:cubicBezTo>
                    <a:pt x="667" y="1501"/>
                    <a:pt x="534" y="1201"/>
                    <a:pt x="434" y="934"/>
                  </a:cubicBezTo>
                  <a:cubicBezTo>
                    <a:pt x="316" y="669"/>
                    <a:pt x="250" y="430"/>
                    <a:pt x="190" y="171"/>
                  </a:cubicBezTo>
                  <a:lnTo>
                    <a:pt x="190" y="171"/>
                  </a:lnTo>
                  <a:cubicBezTo>
                    <a:pt x="394" y="251"/>
                    <a:pt x="597" y="309"/>
                    <a:pt x="801" y="367"/>
                  </a:cubicBezTo>
                  <a:lnTo>
                    <a:pt x="1134" y="434"/>
                  </a:lnTo>
                  <a:cubicBezTo>
                    <a:pt x="1268" y="467"/>
                    <a:pt x="1401" y="500"/>
                    <a:pt x="1468" y="534"/>
                  </a:cubicBezTo>
                  <a:lnTo>
                    <a:pt x="1501" y="534"/>
                  </a:lnTo>
                  <a:cubicBezTo>
                    <a:pt x="1401" y="434"/>
                    <a:pt x="1301" y="400"/>
                    <a:pt x="1168" y="334"/>
                  </a:cubicBezTo>
                  <a:cubicBezTo>
                    <a:pt x="1067" y="267"/>
                    <a:pt x="967" y="234"/>
                    <a:pt x="834" y="200"/>
                  </a:cubicBezTo>
                  <a:cubicBezTo>
                    <a:pt x="600" y="100"/>
                    <a:pt x="367" y="33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97"/>
            <p:cNvSpPr/>
            <p:nvPr/>
          </p:nvSpPr>
          <p:spPr>
            <a:xfrm>
              <a:off x="4707700" y="2311275"/>
              <a:ext cx="48400" cy="75900"/>
            </a:xfrm>
            <a:custGeom>
              <a:rect b="b" l="l" r="r" t="t"/>
              <a:pathLst>
                <a:path extrusionOk="0" h="3036" w="1936">
                  <a:moveTo>
                    <a:pt x="1935" y="0"/>
                  </a:moveTo>
                  <a:lnTo>
                    <a:pt x="1835" y="33"/>
                  </a:lnTo>
                  <a:cubicBezTo>
                    <a:pt x="1835" y="33"/>
                    <a:pt x="1835" y="33"/>
                    <a:pt x="1835" y="33"/>
                  </a:cubicBezTo>
                  <a:lnTo>
                    <a:pt x="1835" y="33"/>
                  </a:lnTo>
                  <a:cubicBezTo>
                    <a:pt x="1535" y="133"/>
                    <a:pt x="1201" y="200"/>
                    <a:pt x="901" y="334"/>
                  </a:cubicBezTo>
                  <a:cubicBezTo>
                    <a:pt x="568" y="467"/>
                    <a:pt x="267" y="600"/>
                    <a:pt x="0" y="801"/>
                  </a:cubicBezTo>
                  <a:cubicBezTo>
                    <a:pt x="334" y="734"/>
                    <a:pt x="634" y="634"/>
                    <a:pt x="968" y="500"/>
                  </a:cubicBezTo>
                  <a:cubicBezTo>
                    <a:pt x="1250" y="406"/>
                    <a:pt x="1532" y="253"/>
                    <a:pt x="1814" y="125"/>
                  </a:cubicBezTo>
                  <a:lnTo>
                    <a:pt x="1814" y="125"/>
                  </a:lnTo>
                  <a:cubicBezTo>
                    <a:pt x="1709" y="557"/>
                    <a:pt x="1526" y="962"/>
                    <a:pt x="1401" y="1368"/>
                  </a:cubicBezTo>
                  <a:cubicBezTo>
                    <a:pt x="1268" y="1835"/>
                    <a:pt x="1135" y="2268"/>
                    <a:pt x="1035" y="2735"/>
                  </a:cubicBezTo>
                  <a:lnTo>
                    <a:pt x="1035" y="2802"/>
                  </a:lnTo>
                  <a:lnTo>
                    <a:pt x="1101" y="2835"/>
                  </a:lnTo>
                  <a:cubicBezTo>
                    <a:pt x="1335" y="2902"/>
                    <a:pt x="1568" y="2969"/>
                    <a:pt x="1835" y="3036"/>
                  </a:cubicBezTo>
                  <a:lnTo>
                    <a:pt x="1835" y="3002"/>
                  </a:lnTo>
                  <a:cubicBezTo>
                    <a:pt x="1624" y="2912"/>
                    <a:pt x="1414" y="2794"/>
                    <a:pt x="1228" y="2699"/>
                  </a:cubicBezTo>
                  <a:lnTo>
                    <a:pt x="1228" y="2699"/>
                  </a:lnTo>
                  <a:cubicBezTo>
                    <a:pt x="1379" y="2285"/>
                    <a:pt x="1474" y="1845"/>
                    <a:pt x="1568" y="1434"/>
                  </a:cubicBezTo>
                  <a:cubicBezTo>
                    <a:pt x="1702" y="967"/>
                    <a:pt x="1735" y="500"/>
                    <a:pt x="1902" y="6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97"/>
            <p:cNvSpPr/>
            <p:nvPr/>
          </p:nvSpPr>
          <p:spPr>
            <a:xfrm>
              <a:off x="4630150" y="2310425"/>
              <a:ext cx="5025" cy="5875"/>
            </a:xfrm>
            <a:custGeom>
              <a:rect b="b" l="l" r="r" t="t"/>
              <a:pathLst>
                <a:path extrusionOk="0" h="235" w="201">
                  <a:moveTo>
                    <a:pt x="100" y="1"/>
                  </a:moveTo>
                  <a:cubicBezTo>
                    <a:pt x="67" y="1"/>
                    <a:pt x="0" y="67"/>
                    <a:pt x="0" y="134"/>
                  </a:cubicBezTo>
                  <a:cubicBezTo>
                    <a:pt x="0" y="201"/>
                    <a:pt x="67" y="234"/>
                    <a:pt x="100" y="234"/>
                  </a:cubicBezTo>
                  <a:cubicBezTo>
                    <a:pt x="134" y="234"/>
                    <a:pt x="200" y="201"/>
                    <a:pt x="200" y="134"/>
                  </a:cubicBezTo>
                  <a:cubicBezTo>
                    <a:pt x="200" y="67"/>
                    <a:pt x="134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97"/>
            <p:cNvSpPr/>
            <p:nvPr/>
          </p:nvSpPr>
          <p:spPr>
            <a:xfrm>
              <a:off x="4615975" y="2308750"/>
              <a:ext cx="4175" cy="5875"/>
            </a:xfrm>
            <a:custGeom>
              <a:rect b="b" l="l" r="r" t="t"/>
              <a:pathLst>
                <a:path extrusionOk="0" h="235" w="167">
                  <a:moveTo>
                    <a:pt x="100" y="1"/>
                  </a:moveTo>
                  <a:cubicBezTo>
                    <a:pt x="34" y="1"/>
                    <a:pt x="0" y="34"/>
                    <a:pt x="0" y="101"/>
                  </a:cubicBezTo>
                  <a:cubicBezTo>
                    <a:pt x="0" y="168"/>
                    <a:pt x="34" y="234"/>
                    <a:pt x="100" y="234"/>
                  </a:cubicBezTo>
                  <a:cubicBezTo>
                    <a:pt x="134" y="234"/>
                    <a:pt x="167" y="168"/>
                    <a:pt x="167" y="101"/>
                  </a:cubicBezTo>
                  <a:cubicBezTo>
                    <a:pt x="167" y="34"/>
                    <a:pt x="134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97"/>
            <p:cNvSpPr/>
            <p:nvPr/>
          </p:nvSpPr>
          <p:spPr>
            <a:xfrm>
              <a:off x="3497675" y="2474575"/>
              <a:ext cx="274700" cy="278700"/>
            </a:xfrm>
            <a:custGeom>
              <a:rect b="b" l="l" r="r" t="t"/>
              <a:pathLst>
                <a:path extrusionOk="0" h="11148" w="10988">
                  <a:moveTo>
                    <a:pt x="9395" y="0"/>
                  </a:moveTo>
                  <a:cubicBezTo>
                    <a:pt x="9283" y="0"/>
                    <a:pt x="9154" y="13"/>
                    <a:pt x="9007" y="39"/>
                  </a:cubicBezTo>
                  <a:cubicBezTo>
                    <a:pt x="6805" y="473"/>
                    <a:pt x="5404" y="2274"/>
                    <a:pt x="5404" y="2274"/>
                  </a:cubicBezTo>
                  <a:lnTo>
                    <a:pt x="0" y="11147"/>
                  </a:lnTo>
                  <a:cubicBezTo>
                    <a:pt x="0" y="11147"/>
                    <a:pt x="5704" y="6577"/>
                    <a:pt x="7506" y="4476"/>
                  </a:cubicBezTo>
                  <a:cubicBezTo>
                    <a:pt x="9188" y="2544"/>
                    <a:pt x="10988" y="0"/>
                    <a:pt x="9395" y="0"/>
                  </a:cubicBezTo>
                  <a:close/>
                </a:path>
              </a:pathLst>
            </a:custGeom>
            <a:solidFill>
              <a:srgbClr val="DD927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4" name="Google Shape;4654;p97"/>
          <p:cNvGrpSpPr/>
          <p:nvPr/>
        </p:nvGrpSpPr>
        <p:grpSpPr>
          <a:xfrm>
            <a:off x="4445204" y="3980575"/>
            <a:ext cx="253593" cy="322744"/>
            <a:chOff x="3828325" y="875775"/>
            <a:chExt cx="330501" cy="420623"/>
          </a:xfrm>
        </p:grpSpPr>
        <p:sp>
          <p:nvSpPr>
            <p:cNvPr id="4655" name="Google Shape;4655;p9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9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9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9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9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9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9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9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9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9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9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9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7" name="Google Shape;4667;p97"/>
          <p:cNvSpPr/>
          <p:nvPr/>
        </p:nvSpPr>
        <p:spPr>
          <a:xfrm>
            <a:off x="567175" y="3216625"/>
            <a:ext cx="37839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7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p9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Improvements</a:t>
            </a:r>
            <a:endParaRPr sz="3000"/>
          </a:p>
        </p:txBody>
      </p:sp>
      <p:pic>
        <p:nvPicPr>
          <p:cNvPr id="4673" name="Google Shape;46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250" y="180200"/>
            <a:ext cx="3956500" cy="48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4" name="Google Shape;4674;p98"/>
          <p:cNvSpPr txBox="1"/>
          <p:nvPr/>
        </p:nvSpPr>
        <p:spPr>
          <a:xfrm>
            <a:off x="713225" y="1313075"/>
            <a:ext cx="3645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From the plots, we visually see that the spray areas are concentrated in distinct clusters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Incorporate Local Population as inputs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Has a key role in outbreak mechanisms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Incorporate Bird Population &amp; Migratory Paths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Leverage robust population modelling techniques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75" name="Google Shape;4675;p98"/>
          <p:cNvSpPr/>
          <p:nvPr/>
        </p:nvSpPr>
        <p:spPr>
          <a:xfrm rot="-1109790">
            <a:off x="5345328" y="381067"/>
            <a:ext cx="706390" cy="1584871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6" name="Google Shape;4676;p98"/>
          <p:cNvSpPr/>
          <p:nvPr/>
        </p:nvSpPr>
        <p:spPr>
          <a:xfrm rot="-1110088">
            <a:off x="7655596" y="3811028"/>
            <a:ext cx="735515" cy="1055031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7" name="Google Shape;4677;p98"/>
          <p:cNvSpPr/>
          <p:nvPr/>
        </p:nvSpPr>
        <p:spPr>
          <a:xfrm rot="-1110088">
            <a:off x="6525996" y="2774678"/>
            <a:ext cx="735515" cy="1055031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8" name="Google Shape;467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1" y="3127413"/>
            <a:ext cx="2087108" cy="17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3" name="Google Shape;4683;p99"/>
          <p:cNvCxnSpPr/>
          <p:nvPr/>
        </p:nvCxnSpPr>
        <p:spPr>
          <a:xfrm rot="10800000">
            <a:off x="2186050" y="1594475"/>
            <a:ext cx="0" cy="29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4" name="Google Shape;4684;p99"/>
          <p:cNvCxnSpPr/>
          <p:nvPr/>
        </p:nvCxnSpPr>
        <p:spPr>
          <a:xfrm>
            <a:off x="2186050" y="4538675"/>
            <a:ext cx="42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5" name="Google Shape;4685;p99"/>
          <p:cNvCxnSpPr/>
          <p:nvPr/>
        </p:nvCxnSpPr>
        <p:spPr>
          <a:xfrm flipH="1" rot="10800000">
            <a:off x="2422775" y="2867000"/>
            <a:ext cx="3777300" cy="1533600"/>
          </a:xfrm>
          <a:prstGeom prst="straightConnector1">
            <a:avLst/>
          </a:prstGeom>
          <a:noFill/>
          <a:ln cap="flat" cmpd="sng" w="28575">
            <a:solidFill>
              <a:srgbClr val="CC9B7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6" name="Google Shape;4686;p99"/>
          <p:cNvSpPr/>
          <p:nvPr/>
        </p:nvSpPr>
        <p:spPr>
          <a:xfrm>
            <a:off x="2432625" y="2886650"/>
            <a:ext cx="3747836" cy="1504073"/>
          </a:xfrm>
          <a:custGeom>
            <a:rect b="b" l="l" r="r" t="t"/>
            <a:pathLst>
              <a:path extrusionOk="0" h="74367" w="151888">
                <a:moveTo>
                  <a:pt x="0" y="0"/>
                </a:moveTo>
                <a:cubicBezTo>
                  <a:pt x="7364" y="9600"/>
                  <a:pt x="18870" y="45206"/>
                  <a:pt x="44185" y="57600"/>
                </a:cubicBezTo>
                <a:cubicBezTo>
                  <a:pt x="69500" y="69995"/>
                  <a:pt x="133938" y="71573"/>
                  <a:pt x="151888" y="74367"/>
                </a:cubicBezTo>
              </a:path>
            </a:pathLst>
          </a:custGeom>
          <a:noFill/>
          <a:ln cap="flat" cmpd="sng" w="38100">
            <a:solidFill>
              <a:srgbClr val="657E9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87" name="Google Shape;4687;p99"/>
          <p:cNvSpPr/>
          <p:nvPr/>
        </p:nvSpPr>
        <p:spPr>
          <a:xfrm>
            <a:off x="2521400" y="1950400"/>
            <a:ext cx="3866250" cy="1456325"/>
          </a:xfrm>
          <a:custGeom>
            <a:rect b="b" l="l" r="r" t="t"/>
            <a:pathLst>
              <a:path extrusionOk="0" h="58253" w="154650">
                <a:moveTo>
                  <a:pt x="0" y="5918"/>
                </a:moveTo>
                <a:cubicBezTo>
                  <a:pt x="6247" y="14630"/>
                  <a:pt x="11704" y="59177"/>
                  <a:pt x="37479" y="58191"/>
                </a:cubicBezTo>
                <a:cubicBezTo>
                  <a:pt x="63254" y="57205"/>
                  <a:pt x="135122" y="9699"/>
                  <a:pt x="15465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88" name="Google Shape;4688;p99"/>
          <p:cNvSpPr txBox="1"/>
          <p:nvPr/>
        </p:nvSpPr>
        <p:spPr>
          <a:xfrm>
            <a:off x="1835925" y="1194275"/>
            <a:ext cx="5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Costs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89" name="Google Shape;4689;p99"/>
          <p:cNvSpPr txBox="1"/>
          <p:nvPr/>
        </p:nvSpPr>
        <p:spPr>
          <a:xfrm>
            <a:off x="6012375" y="4593375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Spray Frequency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90" name="Google Shape;4690;p99"/>
          <p:cNvSpPr txBox="1"/>
          <p:nvPr/>
        </p:nvSpPr>
        <p:spPr>
          <a:xfrm>
            <a:off x="6284100" y="2690813"/>
            <a:ext cx="104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Spray Costs, C</a:t>
            </a:r>
            <a:r>
              <a:rPr baseline="-25000" lang="en" sz="1000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s</a:t>
            </a:r>
            <a:endParaRPr baseline="-25000" sz="1000">
              <a:solidFill>
                <a:srgbClr val="E1948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91" name="Google Shape;4691;p99"/>
          <p:cNvSpPr txBox="1"/>
          <p:nvPr/>
        </p:nvSpPr>
        <p:spPr>
          <a:xfrm>
            <a:off x="6180450" y="4176175"/>
            <a:ext cx="14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C2E3A"/>
                </a:solidFill>
                <a:latin typeface="Catamaran"/>
                <a:ea typeface="Catamaran"/>
                <a:cs typeface="Catamaran"/>
                <a:sym typeface="Catamaran"/>
              </a:rPr>
              <a:t>Healthcare Costs, C</a:t>
            </a:r>
            <a:r>
              <a:rPr baseline="-25000" lang="en" sz="1000">
                <a:solidFill>
                  <a:srgbClr val="0C2E3A"/>
                </a:solidFill>
                <a:latin typeface="Catamaran"/>
                <a:ea typeface="Catamaran"/>
                <a:cs typeface="Catamaran"/>
                <a:sym typeface="Catamaran"/>
              </a:rPr>
              <a:t>H</a:t>
            </a:r>
            <a:endParaRPr baseline="-25000" sz="1000">
              <a:solidFill>
                <a:srgbClr val="0C2E3A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92" name="Google Shape;4692;p99"/>
          <p:cNvSpPr txBox="1"/>
          <p:nvPr/>
        </p:nvSpPr>
        <p:spPr>
          <a:xfrm>
            <a:off x="6441850" y="1753125"/>
            <a:ext cx="14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Total Costs, C</a:t>
            </a:r>
            <a:r>
              <a:rPr baseline="-25000" lang="en" sz="10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s </a:t>
            </a:r>
            <a:r>
              <a:rPr lang="en" sz="10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+ C</a:t>
            </a:r>
            <a:r>
              <a:rPr baseline="-25000" lang="en" sz="10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H</a:t>
            </a:r>
            <a:endParaRPr baseline="-25000" sz="1000">
              <a:solidFill>
                <a:srgbClr val="3876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93" name="Google Shape;4693;p99"/>
          <p:cNvSpPr txBox="1"/>
          <p:nvPr/>
        </p:nvSpPr>
        <p:spPr>
          <a:xfrm>
            <a:off x="499450" y="2808725"/>
            <a:ext cx="15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19486"/>
                </a:solidFill>
                <a:latin typeface="Catamaran"/>
                <a:ea typeface="Catamaran"/>
                <a:cs typeface="Catamaran"/>
                <a:sym typeface="Catamaran"/>
              </a:rPr>
              <a:t>Linear increase with each spray</a:t>
            </a:r>
            <a:endParaRPr>
              <a:solidFill>
                <a:srgbClr val="E1948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94" name="Google Shape;4694;p99"/>
          <p:cNvSpPr txBox="1"/>
          <p:nvPr/>
        </p:nvSpPr>
        <p:spPr>
          <a:xfrm>
            <a:off x="6545450" y="3330888"/>
            <a:ext cx="193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8195"/>
                </a:solidFill>
                <a:latin typeface="Catamaran"/>
                <a:ea typeface="Catamaran"/>
                <a:cs typeface="Catamaran"/>
                <a:sym typeface="Catamaran"/>
              </a:rPr>
              <a:t>Diminishing returns on healthcare savings</a:t>
            </a:r>
            <a:endParaRPr>
              <a:solidFill>
                <a:srgbClr val="5F819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695" name="Google Shape;4695;p99"/>
          <p:cNvCxnSpPr/>
          <p:nvPr/>
        </p:nvCxnSpPr>
        <p:spPr>
          <a:xfrm>
            <a:off x="1819700" y="3299150"/>
            <a:ext cx="645900" cy="9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6" name="Google Shape;4696;p99"/>
          <p:cNvCxnSpPr>
            <a:stCxn id="4694" idx="1"/>
          </p:cNvCxnSpPr>
          <p:nvPr/>
        </p:nvCxnSpPr>
        <p:spPr>
          <a:xfrm flipH="1">
            <a:off x="6003050" y="3638688"/>
            <a:ext cx="542400" cy="6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7" name="Google Shape;4697;p99"/>
          <p:cNvSpPr/>
          <p:nvPr/>
        </p:nvSpPr>
        <p:spPr>
          <a:xfrm>
            <a:off x="3300550" y="3330900"/>
            <a:ext cx="187500" cy="167700"/>
          </a:xfrm>
          <a:prstGeom prst="mathMultiply">
            <a:avLst>
              <a:gd fmla="val 23520" name="adj1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98" name="Google Shape;4698;p99"/>
          <p:cNvCxnSpPr/>
          <p:nvPr/>
        </p:nvCxnSpPr>
        <p:spPr>
          <a:xfrm>
            <a:off x="2191100" y="3424325"/>
            <a:ext cx="12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99" name="Google Shape;4699;p99"/>
          <p:cNvCxnSpPr/>
          <p:nvPr/>
        </p:nvCxnSpPr>
        <p:spPr>
          <a:xfrm rot="10800000">
            <a:off x="3399325" y="3414425"/>
            <a:ext cx="4800" cy="11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700" name="Google Shape;4700;p99"/>
          <p:cNvSpPr txBox="1"/>
          <p:nvPr/>
        </p:nvSpPr>
        <p:spPr>
          <a:xfrm>
            <a:off x="3255650" y="1753125"/>
            <a:ext cx="15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Identify Optimal Costs</a:t>
            </a:r>
            <a:endParaRPr>
              <a:solidFill>
                <a:srgbClr val="38761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701" name="Google Shape;4701;p99"/>
          <p:cNvCxnSpPr/>
          <p:nvPr/>
        </p:nvCxnSpPr>
        <p:spPr>
          <a:xfrm flipH="1">
            <a:off x="3448450" y="2171600"/>
            <a:ext cx="493200" cy="11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2" name="Google Shape;4702;p9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Cost Optimization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6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7" name="Google Shape;4707;p100"/>
          <p:cNvGrpSpPr/>
          <p:nvPr/>
        </p:nvGrpSpPr>
        <p:grpSpPr>
          <a:xfrm>
            <a:off x="719500" y="647600"/>
            <a:ext cx="3979925" cy="3814825"/>
            <a:chOff x="719500" y="647600"/>
            <a:chExt cx="3979925" cy="3814825"/>
          </a:xfrm>
        </p:grpSpPr>
        <p:sp>
          <p:nvSpPr>
            <p:cNvPr id="4708" name="Google Shape;4708;p100"/>
            <p:cNvSpPr/>
            <p:nvPr/>
          </p:nvSpPr>
          <p:spPr>
            <a:xfrm flipH="1" rot="10800000">
              <a:off x="2224850" y="1116975"/>
              <a:ext cx="1554000" cy="3255300"/>
            </a:xfrm>
            <a:prstGeom prst="rtTriangl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00"/>
            <p:cNvSpPr txBox="1"/>
            <p:nvPr/>
          </p:nvSpPr>
          <p:spPr>
            <a:xfrm>
              <a:off x="3233625" y="2934025"/>
              <a:ext cx="146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 = 391.90 km</a:t>
              </a:r>
              <a:endParaRPr/>
            </a:p>
          </p:txBody>
        </p:sp>
        <p:sp>
          <p:nvSpPr>
            <p:cNvPr id="4710" name="Google Shape;4710;p100"/>
            <p:cNvSpPr txBox="1"/>
            <p:nvPr/>
          </p:nvSpPr>
          <p:spPr>
            <a:xfrm>
              <a:off x="719500" y="2439700"/>
              <a:ext cx="14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 = 379.88 km</a:t>
              </a:r>
              <a:endParaRPr/>
            </a:p>
          </p:txBody>
        </p:sp>
        <p:sp>
          <p:nvSpPr>
            <p:cNvPr id="4711" name="Google Shape;4711;p100"/>
            <p:cNvSpPr txBox="1"/>
            <p:nvPr/>
          </p:nvSpPr>
          <p:spPr>
            <a:xfrm>
              <a:off x="2329424" y="647600"/>
              <a:ext cx="127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 = 92.52 km</a:t>
              </a:r>
              <a:endParaRPr/>
            </a:p>
          </p:txBody>
        </p:sp>
        <p:cxnSp>
          <p:nvCxnSpPr>
            <p:cNvPr id="4712" name="Google Shape;4712;p100"/>
            <p:cNvCxnSpPr/>
            <p:nvPr/>
          </p:nvCxnSpPr>
          <p:spPr>
            <a:xfrm flipH="1" rot="10800000">
              <a:off x="2388325" y="1204125"/>
              <a:ext cx="1689000" cy="32583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4713" name="Google Shape;4713;p100"/>
            <p:cNvSpPr/>
            <p:nvPr/>
          </p:nvSpPr>
          <p:spPr>
            <a:xfrm>
              <a:off x="1938625" y="3424750"/>
              <a:ext cx="581700" cy="5793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00"/>
            <p:cNvSpPr txBox="1"/>
            <p:nvPr/>
          </p:nvSpPr>
          <p:spPr>
            <a:xfrm>
              <a:off x="2282349" y="2934025"/>
              <a:ext cx="51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Ө ?</a:t>
              </a:r>
              <a:endParaRPr/>
            </a:p>
          </p:txBody>
        </p:sp>
      </p:grpSp>
      <p:sp>
        <p:nvSpPr>
          <p:cNvPr id="4715" name="Google Shape;4715;p100"/>
          <p:cNvSpPr txBox="1"/>
          <p:nvPr/>
        </p:nvSpPr>
        <p:spPr>
          <a:xfrm>
            <a:off x="5678425" y="1406275"/>
            <a:ext cx="50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6" name="Google Shape;4716;p100"/>
          <p:cNvSpPr txBox="1"/>
          <p:nvPr/>
        </p:nvSpPr>
        <p:spPr>
          <a:xfrm>
            <a:off x="5414725" y="2124063"/>
            <a:ext cx="282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 Ө = (1/2bc) * (b</a:t>
            </a:r>
            <a:r>
              <a:rPr baseline="30000" lang="en"/>
              <a:t>2</a:t>
            </a:r>
            <a:r>
              <a:rPr lang="en"/>
              <a:t> + </a:t>
            </a:r>
            <a:r>
              <a:rPr lang="en">
                <a:solidFill>
                  <a:schemeClr val="dk1"/>
                </a:solidFill>
              </a:rPr>
              <a:t>c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 sz="1500">
                <a:solidFill>
                  <a:schemeClr val="dk1"/>
                </a:solidFill>
              </a:rPr>
              <a:t> - 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cos Ө = 0.971746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Ө = 13.652</a:t>
            </a:r>
            <a:r>
              <a:rPr baseline="30000" lang="en">
                <a:solidFill>
                  <a:schemeClr val="dk1"/>
                </a:solidFill>
              </a:rPr>
              <a:t>o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20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1" name="Google Shape;4721;p101"/>
          <p:cNvSpPr txBox="1"/>
          <p:nvPr>
            <p:ph idx="4294967295" type="title"/>
          </p:nvPr>
        </p:nvSpPr>
        <p:spPr>
          <a:xfrm>
            <a:off x="1048350" y="609278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2" name="Google Shape;4722;p101"/>
          <p:cNvSpPr txBox="1"/>
          <p:nvPr>
            <p:ph idx="4294967295" type="body"/>
          </p:nvPr>
        </p:nvSpPr>
        <p:spPr>
          <a:xfrm>
            <a:off x="1048350" y="1112753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3" name="Google Shape;4723;p101"/>
          <p:cNvSpPr txBox="1"/>
          <p:nvPr>
            <p:ph idx="4294967295" type="body"/>
          </p:nvPr>
        </p:nvSpPr>
        <p:spPr>
          <a:xfrm>
            <a:off x="1048350" y="1421527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Chivo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https://fonts.google.com/specimen/Chivo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Catamaran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https://fonts.google.com/specimen/Catamaran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4" name="Google Shape;4724;p101"/>
          <p:cNvGrpSpPr/>
          <p:nvPr/>
        </p:nvGrpSpPr>
        <p:grpSpPr>
          <a:xfrm>
            <a:off x="1558513" y="2851703"/>
            <a:ext cx="3976875" cy="754200"/>
            <a:chOff x="2052655" y="3498875"/>
            <a:chExt cx="3976875" cy="754200"/>
          </a:xfrm>
        </p:grpSpPr>
        <p:sp>
          <p:nvSpPr>
            <p:cNvPr id="4725" name="Google Shape;4725;p10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5C4F5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0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5D374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0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8C818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0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44344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0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#5c4f58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4730" name="Google Shape;4730;p10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#5d3742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4731" name="Google Shape;4731;p10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#8c8184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4732" name="Google Shape;4732;p10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#443440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4733" name="Google Shape;4733;p101"/>
          <p:cNvGrpSpPr/>
          <p:nvPr/>
        </p:nvGrpSpPr>
        <p:grpSpPr>
          <a:xfrm>
            <a:off x="5769027" y="2851703"/>
            <a:ext cx="791411" cy="754200"/>
            <a:chOff x="5238120" y="3498875"/>
            <a:chExt cx="791411" cy="754200"/>
          </a:xfrm>
        </p:grpSpPr>
        <p:sp>
          <p:nvSpPr>
            <p:cNvPr id="4734" name="Google Shape;4734;p10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76515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0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solidFill>
              <a:srgbClr val="76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#76515b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4736" name="Google Shape;4736;p101"/>
          <p:cNvGrpSpPr/>
          <p:nvPr/>
        </p:nvGrpSpPr>
        <p:grpSpPr>
          <a:xfrm>
            <a:off x="6794077" y="2851703"/>
            <a:ext cx="791411" cy="754200"/>
            <a:chOff x="5238120" y="3498875"/>
            <a:chExt cx="791411" cy="754200"/>
          </a:xfrm>
        </p:grpSpPr>
        <p:sp>
          <p:nvSpPr>
            <p:cNvPr id="4737" name="Google Shape;4737;p10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7F434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0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solidFill>
              <a:srgbClr val="7F4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#7f434e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4739" name="Google Shape;4739;p101"/>
          <p:cNvGrpSpPr/>
          <p:nvPr/>
        </p:nvGrpSpPr>
        <p:grpSpPr>
          <a:xfrm>
            <a:off x="3151252" y="3774103"/>
            <a:ext cx="791411" cy="754200"/>
            <a:chOff x="5238120" y="3498875"/>
            <a:chExt cx="791411" cy="754200"/>
          </a:xfrm>
        </p:grpSpPr>
        <p:sp>
          <p:nvSpPr>
            <p:cNvPr id="4740" name="Google Shape;4740;p10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B84A5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10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solidFill>
              <a:srgbClr val="B84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#b84a54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4742" name="Google Shape;4742;p101"/>
          <p:cNvGrpSpPr/>
          <p:nvPr/>
        </p:nvGrpSpPr>
        <p:grpSpPr>
          <a:xfrm>
            <a:off x="4176293" y="3774100"/>
            <a:ext cx="791411" cy="754200"/>
            <a:chOff x="5238120" y="3498875"/>
            <a:chExt cx="791411" cy="754200"/>
          </a:xfrm>
        </p:grpSpPr>
        <p:sp>
          <p:nvSpPr>
            <p:cNvPr id="4743" name="Google Shape;4743;p10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0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43440"/>
                  </a:solidFill>
                </a:rPr>
                <a:t>#cfe2f3</a:t>
              </a:r>
              <a:endParaRPr sz="1000">
                <a:solidFill>
                  <a:srgbClr val="443440"/>
                </a:solidFill>
              </a:endParaRPr>
            </a:p>
          </p:txBody>
        </p:sp>
      </p:grpSp>
      <p:grpSp>
        <p:nvGrpSpPr>
          <p:cNvPr id="4745" name="Google Shape;4745;p101"/>
          <p:cNvGrpSpPr/>
          <p:nvPr/>
        </p:nvGrpSpPr>
        <p:grpSpPr>
          <a:xfrm>
            <a:off x="5201318" y="3774100"/>
            <a:ext cx="791411" cy="754200"/>
            <a:chOff x="5238120" y="3498875"/>
            <a:chExt cx="791411" cy="754200"/>
          </a:xfrm>
        </p:grpSpPr>
        <p:sp>
          <p:nvSpPr>
            <p:cNvPr id="4746" name="Google Shape;4746;p10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0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43440"/>
                  </a:solidFill>
                </a:rPr>
                <a:t>#ffffff</a:t>
              </a:r>
              <a:endParaRPr sz="1000">
                <a:solidFill>
                  <a:srgbClr val="443440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59"/>
          <p:cNvSpPr txBox="1"/>
          <p:nvPr/>
        </p:nvSpPr>
        <p:spPr>
          <a:xfrm>
            <a:off x="3334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Deadly Characteristics</a:t>
            </a:r>
            <a:endParaRPr sz="3000">
              <a:solidFill>
                <a:srgbClr val="7F434E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cxnSp>
        <p:nvCxnSpPr>
          <p:cNvPr id="1675" name="Google Shape;1675;p59"/>
          <p:cNvCxnSpPr/>
          <p:nvPr/>
        </p:nvCxnSpPr>
        <p:spPr>
          <a:xfrm>
            <a:off x="4571975" y="2043025"/>
            <a:ext cx="0" cy="757200"/>
          </a:xfrm>
          <a:prstGeom prst="straightConnector1">
            <a:avLst/>
          </a:prstGeom>
          <a:noFill/>
          <a:ln cap="flat" cmpd="sng" w="9525">
            <a:solidFill>
              <a:srgbClr val="4434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6" name="Google Shape;1676;p59"/>
          <p:cNvCxnSpPr/>
          <p:nvPr/>
        </p:nvCxnSpPr>
        <p:spPr>
          <a:xfrm>
            <a:off x="2008000" y="2790725"/>
            <a:ext cx="5113200" cy="0"/>
          </a:xfrm>
          <a:prstGeom prst="straightConnector1">
            <a:avLst/>
          </a:prstGeom>
          <a:noFill/>
          <a:ln cap="flat" cmpd="sng" w="9525">
            <a:solidFill>
              <a:srgbClr val="4434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59"/>
          <p:cNvCxnSpPr/>
          <p:nvPr/>
        </p:nvCxnSpPr>
        <p:spPr>
          <a:xfrm>
            <a:off x="2013450" y="2787264"/>
            <a:ext cx="0" cy="327900"/>
          </a:xfrm>
          <a:prstGeom prst="straightConnector1">
            <a:avLst/>
          </a:prstGeom>
          <a:noFill/>
          <a:ln cap="flat" cmpd="sng" w="9525">
            <a:solidFill>
              <a:srgbClr val="44344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78" name="Google Shape;1678;p59"/>
          <p:cNvCxnSpPr/>
          <p:nvPr/>
        </p:nvCxnSpPr>
        <p:spPr>
          <a:xfrm>
            <a:off x="4571963" y="2790664"/>
            <a:ext cx="0" cy="327900"/>
          </a:xfrm>
          <a:prstGeom prst="straightConnector1">
            <a:avLst/>
          </a:prstGeom>
          <a:noFill/>
          <a:ln cap="flat" cmpd="sng" w="9525">
            <a:solidFill>
              <a:srgbClr val="44344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79" name="Google Shape;1679;p59"/>
          <p:cNvCxnSpPr/>
          <p:nvPr/>
        </p:nvCxnSpPr>
        <p:spPr>
          <a:xfrm>
            <a:off x="7116950" y="2786650"/>
            <a:ext cx="0" cy="323400"/>
          </a:xfrm>
          <a:prstGeom prst="straightConnector1">
            <a:avLst/>
          </a:prstGeom>
          <a:noFill/>
          <a:ln cap="flat" cmpd="sng" w="9525">
            <a:solidFill>
              <a:srgbClr val="44344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80" name="Google Shape;1680;p59"/>
          <p:cNvSpPr txBox="1"/>
          <p:nvPr/>
        </p:nvSpPr>
        <p:spPr>
          <a:xfrm>
            <a:off x="929551" y="3106000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Transmission </a:t>
            </a:r>
            <a:br>
              <a:rPr lang="en"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</a:br>
            <a:r>
              <a:rPr lang="en"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Mechanism</a:t>
            </a:r>
            <a:endParaRPr sz="2200">
              <a:solidFill>
                <a:srgbClr val="7F434E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681" name="Google Shape;1681;p59"/>
          <p:cNvSpPr txBox="1"/>
          <p:nvPr/>
        </p:nvSpPr>
        <p:spPr>
          <a:xfrm>
            <a:off x="3488063" y="3106000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7F434E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682" name="Google Shape;1682;p59"/>
          <p:cNvSpPr txBox="1"/>
          <p:nvPr/>
        </p:nvSpPr>
        <p:spPr>
          <a:xfrm>
            <a:off x="6046601" y="3106000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Cost of Treatment</a:t>
            </a:r>
            <a:endParaRPr sz="2200">
              <a:solidFill>
                <a:srgbClr val="7F434E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grpSp>
        <p:nvGrpSpPr>
          <p:cNvPr id="1683" name="Google Shape;1683;p59"/>
          <p:cNvGrpSpPr/>
          <p:nvPr/>
        </p:nvGrpSpPr>
        <p:grpSpPr>
          <a:xfrm>
            <a:off x="3846281" y="1357140"/>
            <a:ext cx="1705902" cy="1257031"/>
            <a:chOff x="2428575" y="2567075"/>
            <a:chExt cx="3032175" cy="2234325"/>
          </a:xfrm>
        </p:grpSpPr>
        <p:sp>
          <p:nvSpPr>
            <p:cNvPr id="1684" name="Google Shape;1684;p59"/>
            <p:cNvSpPr/>
            <p:nvPr/>
          </p:nvSpPr>
          <p:spPr>
            <a:xfrm>
              <a:off x="3797875" y="3441150"/>
              <a:ext cx="1662875" cy="671025"/>
            </a:xfrm>
            <a:custGeom>
              <a:rect b="b" l="l" r="r" t="t"/>
              <a:pathLst>
                <a:path extrusionOk="0" h="26841" w="66515">
                  <a:moveTo>
                    <a:pt x="20805" y="0"/>
                  </a:moveTo>
                  <a:cubicBezTo>
                    <a:pt x="8570" y="0"/>
                    <a:pt x="1" y="3640"/>
                    <a:pt x="1" y="3640"/>
                  </a:cubicBezTo>
                  <a:lnTo>
                    <a:pt x="2469" y="12847"/>
                  </a:lnTo>
                  <a:cubicBezTo>
                    <a:pt x="16842" y="23726"/>
                    <a:pt x="30629" y="26840"/>
                    <a:pt x="41706" y="26840"/>
                  </a:cubicBezTo>
                  <a:cubicBezTo>
                    <a:pt x="56542" y="26840"/>
                    <a:pt x="66515" y="21253"/>
                    <a:pt x="66515" y="21253"/>
                  </a:cubicBezTo>
                  <a:cubicBezTo>
                    <a:pt x="51073" y="4140"/>
                    <a:pt x="33853" y="0"/>
                    <a:pt x="20805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3477650" y="2747400"/>
              <a:ext cx="1583650" cy="1004925"/>
            </a:xfrm>
            <a:custGeom>
              <a:rect b="b" l="l" r="r" t="t"/>
              <a:pathLst>
                <a:path extrusionOk="0" h="40197" w="63346">
                  <a:moveTo>
                    <a:pt x="63346" y="1"/>
                  </a:moveTo>
                  <a:lnTo>
                    <a:pt x="63346" y="1"/>
                  </a:lnTo>
                  <a:cubicBezTo>
                    <a:pt x="44266" y="26820"/>
                    <a:pt x="5471" y="22083"/>
                    <a:pt x="2736" y="23418"/>
                  </a:cubicBezTo>
                  <a:cubicBezTo>
                    <a:pt x="1" y="24719"/>
                    <a:pt x="6839" y="40196"/>
                    <a:pt x="6839" y="40196"/>
                  </a:cubicBezTo>
                  <a:lnTo>
                    <a:pt x="8073" y="36460"/>
                  </a:lnTo>
                  <a:cubicBezTo>
                    <a:pt x="8073" y="36460"/>
                    <a:pt x="4170" y="27387"/>
                    <a:pt x="4270" y="26987"/>
                  </a:cubicBezTo>
                  <a:cubicBezTo>
                    <a:pt x="4671" y="25552"/>
                    <a:pt x="13677" y="25085"/>
                    <a:pt x="29689" y="22384"/>
                  </a:cubicBezTo>
                  <a:cubicBezTo>
                    <a:pt x="57207" y="17714"/>
                    <a:pt x="63346" y="2"/>
                    <a:pt x="63346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3578550" y="2567075"/>
              <a:ext cx="1646200" cy="984275"/>
            </a:xfrm>
            <a:custGeom>
              <a:rect b="b" l="l" r="r" t="t"/>
              <a:pathLst>
                <a:path extrusionOk="0" h="39371" w="65848">
                  <a:moveTo>
                    <a:pt x="57000" y="0"/>
                  </a:moveTo>
                  <a:cubicBezTo>
                    <a:pt x="43818" y="0"/>
                    <a:pt x="1" y="36568"/>
                    <a:pt x="1" y="36568"/>
                  </a:cubicBezTo>
                  <a:lnTo>
                    <a:pt x="4237" y="39370"/>
                  </a:lnTo>
                  <a:cubicBezTo>
                    <a:pt x="41764" y="34200"/>
                    <a:pt x="65848" y="12217"/>
                    <a:pt x="60244" y="1610"/>
                  </a:cubicBezTo>
                  <a:cubicBezTo>
                    <a:pt x="59658" y="498"/>
                    <a:pt x="58537" y="0"/>
                    <a:pt x="570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3701150" y="2720775"/>
              <a:ext cx="1710400" cy="811375"/>
            </a:xfrm>
            <a:custGeom>
              <a:rect b="b" l="l" r="r" t="t"/>
              <a:pathLst>
                <a:path extrusionOk="0" h="32455" w="68416">
                  <a:moveTo>
                    <a:pt x="60099" y="0"/>
                  </a:moveTo>
                  <a:cubicBezTo>
                    <a:pt x="45632" y="0"/>
                    <a:pt x="0" y="29119"/>
                    <a:pt x="0" y="29119"/>
                  </a:cubicBezTo>
                  <a:lnTo>
                    <a:pt x="3870" y="32455"/>
                  </a:lnTo>
                  <a:cubicBezTo>
                    <a:pt x="41764" y="32055"/>
                    <a:pt x="68416" y="13308"/>
                    <a:pt x="64213" y="2067"/>
                  </a:cubicBezTo>
                  <a:cubicBezTo>
                    <a:pt x="63675" y="628"/>
                    <a:pt x="62223" y="0"/>
                    <a:pt x="6009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3242475" y="3501600"/>
              <a:ext cx="524575" cy="734150"/>
            </a:xfrm>
            <a:custGeom>
              <a:rect b="b" l="l" r="r" t="t"/>
              <a:pathLst>
                <a:path extrusionOk="0" h="29366" w="20983">
                  <a:moveTo>
                    <a:pt x="2207" y="1"/>
                  </a:moveTo>
                  <a:cubicBezTo>
                    <a:pt x="2184" y="1"/>
                    <a:pt x="2160" y="8"/>
                    <a:pt x="2136" y="21"/>
                  </a:cubicBezTo>
                  <a:cubicBezTo>
                    <a:pt x="468" y="922"/>
                    <a:pt x="1" y="17801"/>
                    <a:pt x="1" y="17801"/>
                  </a:cubicBezTo>
                  <a:lnTo>
                    <a:pt x="2469" y="17801"/>
                  </a:lnTo>
                  <a:cubicBezTo>
                    <a:pt x="2469" y="17801"/>
                    <a:pt x="1402" y="9828"/>
                    <a:pt x="2436" y="7126"/>
                  </a:cubicBezTo>
                  <a:cubicBezTo>
                    <a:pt x="2489" y="6980"/>
                    <a:pt x="2529" y="6910"/>
                    <a:pt x="2562" y="6910"/>
                  </a:cubicBezTo>
                  <a:cubicBezTo>
                    <a:pt x="3008" y="6910"/>
                    <a:pt x="2010" y="19686"/>
                    <a:pt x="9808" y="25806"/>
                  </a:cubicBezTo>
                  <a:cubicBezTo>
                    <a:pt x="13383" y="28611"/>
                    <a:pt x="16039" y="29365"/>
                    <a:pt x="17863" y="29365"/>
                  </a:cubicBezTo>
                  <a:cubicBezTo>
                    <a:pt x="19988" y="29365"/>
                    <a:pt x="20983" y="28341"/>
                    <a:pt x="20983" y="28341"/>
                  </a:cubicBezTo>
                  <a:lnTo>
                    <a:pt x="20983" y="28341"/>
                  </a:lnTo>
                  <a:cubicBezTo>
                    <a:pt x="20303" y="28444"/>
                    <a:pt x="19650" y="28493"/>
                    <a:pt x="19023" y="28493"/>
                  </a:cubicBezTo>
                  <a:cubicBezTo>
                    <a:pt x="3909" y="28493"/>
                    <a:pt x="3740" y="1"/>
                    <a:pt x="2207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2428575" y="3679600"/>
              <a:ext cx="769750" cy="897475"/>
            </a:xfrm>
            <a:custGeom>
              <a:rect b="b" l="l" r="r" t="t"/>
              <a:pathLst>
                <a:path extrusionOk="0" h="35899" w="30790">
                  <a:moveTo>
                    <a:pt x="19754" y="1"/>
                  </a:moveTo>
                  <a:cubicBezTo>
                    <a:pt x="19495" y="1"/>
                    <a:pt x="19247" y="34"/>
                    <a:pt x="19014" y="106"/>
                  </a:cubicBezTo>
                  <a:cubicBezTo>
                    <a:pt x="15111" y="1307"/>
                    <a:pt x="15378" y="26292"/>
                    <a:pt x="0" y="35899"/>
                  </a:cubicBezTo>
                  <a:cubicBezTo>
                    <a:pt x="0" y="35899"/>
                    <a:pt x="6939" y="34865"/>
                    <a:pt x="11042" y="26025"/>
                  </a:cubicBezTo>
                  <a:cubicBezTo>
                    <a:pt x="14775" y="17997"/>
                    <a:pt x="18671" y="2804"/>
                    <a:pt x="20204" y="2804"/>
                  </a:cubicBezTo>
                  <a:cubicBezTo>
                    <a:pt x="20219" y="2804"/>
                    <a:pt x="20234" y="2805"/>
                    <a:pt x="20248" y="2808"/>
                  </a:cubicBezTo>
                  <a:cubicBezTo>
                    <a:pt x="21749" y="3108"/>
                    <a:pt x="28221" y="9780"/>
                    <a:pt x="28221" y="9780"/>
                  </a:cubicBezTo>
                  <a:lnTo>
                    <a:pt x="30789" y="8346"/>
                  </a:lnTo>
                  <a:cubicBezTo>
                    <a:pt x="30789" y="8346"/>
                    <a:pt x="23830" y="1"/>
                    <a:pt x="19754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2712950" y="3832575"/>
              <a:ext cx="578650" cy="406900"/>
            </a:xfrm>
            <a:custGeom>
              <a:rect b="b" l="l" r="r" t="t"/>
              <a:pathLst>
                <a:path extrusionOk="0" h="16276" w="23146">
                  <a:moveTo>
                    <a:pt x="17759" y="0"/>
                  </a:moveTo>
                  <a:cubicBezTo>
                    <a:pt x="17234" y="0"/>
                    <a:pt x="16912" y="292"/>
                    <a:pt x="16912" y="292"/>
                  </a:cubicBezTo>
                  <a:cubicBezTo>
                    <a:pt x="16912" y="292"/>
                    <a:pt x="0" y="13868"/>
                    <a:pt x="10775" y="15970"/>
                  </a:cubicBezTo>
                  <a:cubicBezTo>
                    <a:pt x="11844" y="16178"/>
                    <a:pt x="12827" y="16276"/>
                    <a:pt x="13725" y="16276"/>
                  </a:cubicBezTo>
                  <a:cubicBezTo>
                    <a:pt x="21874" y="16276"/>
                    <a:pt x="23145" y="8282"/>
                    <a:pt x="20682" y="2994"/>
                  </a:cubicBezTo>
                  <a:cubicBezTo>
                    <a:pt x="19534" y="527"/>
                    <a:pt x="18463" y="0"/>
                    <a:pt x="17759" y="0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3069975" y="3443300"/>
              <a:ext cx="940575" cy="613575"/>
            </a:xfrm>
            <a:custGeom>
              <a:rect b="b" l="l" r="r" t="t"/>
              <a:pathLst>
                <a:path extrusionOk="0" h="24543" w="37623">
                  <a:moveTo>
                    <a:pt x="24133" y="0"/>
                  </a:moveTo>
                  <a:cubicBezTo>
                    <a:pt x="18089" y="0"/>
                    <a:pt x="2998" y="14595"/>
                    <a:pt x="2998" y="14595"/>
                  </a:cubicBezTo>
                  <a:cubicBezTo>
                    <a:pt x="0" y="16652"/>
                    <a:pt x="1750" y="24542"/>
                    <a:pt x="11146" y="24542"/>
                  </a:cubicBezTo>
                  <a:cubicBezTo>
                    <a:pt x="14400" y="24542"/>
                    <a:pt x="18571" y="23596"/>
                    <a:pt x="23780" y="21133"/>
                  </a:cubicBezTo>
                  <a:cubicBezTo>
                    <a:pt x="37623" y="14595"/>
                    <a:pt x="30284" y="2487"/>
                    <a:pt x="25247" y="218"/>
                  </a:cubicBezTo>
                  <a:cubicBezTo>
                    <a:pt x="24924" y="70"/>
                    <a:pt x="24550" y="0"/>
                    <a:pt x="24133" y="0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2934775" y="3713100"/>
              <a:ext cx="576250" cy="1088300"/>
            </a:xfrm>
            <a:custGeom>
              <a:rect b="b" l="l" r="r" t="t"/>
              <a:pathLst>
                <a:path extrusionOk="0" h="43532" w="23050">
                  <a:moveTo>
                    <a:pt x="11542" y="1"/>
                  </a:moveTo>
                  <a:cubicBezTo>
                    <a:pt x="8039" y="1"/>
                    <a:pt x="22116" y="33992"/>
                    <a:pt x="0" y="43532"/>
                  </a:cubicBezTo>
                  <a:cubicBezTo>
                    <a:pt x="0" y="43532"/>
                    <a:pt x="20281" y="42431"/>
                    <a:pt x="14377" y="4003"/>
                  </a:cubicBezTo>
                  <a:lnTo>
                    <a:pt x="14377" y="4003"/>
                  </a:lnTo>
                  <a:lnTo>
                    <a:pt x="20281" y="13744"/>
                  </a:lnTo>
                  <a:lnTo>
                    <a:pt x="23050" y="12710"/>
                  </a:lnTo>
                  <a:cubicBezTo>
                    <a:pt x="23050" y="12710"/>
                    <a:pt x="15044" y="1"/>
                    <a:pt x="11542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2579525" y="3995750"/>
              <a:ext cx="632125" cy="805650"/>
            </a:xfrm>
            <a:custGeom>
              <a:rect b="b" l="l" r="r" t="t"/>
              <a:pathLst>
                <a:path extrusionOk="0" h="32226" w="25285">
                  <a:moveTo>
                    <a:pt x="15711" y="0"/>
                  </a:moveTo>
                  <a:cubicBezTo>
                    <a:pt x="12884" y="0"/>
                    <a:pt x="15378" y="8609"/>
                    <a:pt x="15378" y="8609"/>
                  </a:cubicBezTo>
                  <a:lnTo>
                    <a:pt x="0" y="32226"/>
                  </a:lnTo>
                  <a:lnTo>
                    <a:pt x="18513" y="9476"/>
                  </a:lnTo>
                  <a:cubicBezTo>
                    <a:pt x="25285" y="8809"/>
                    <a:pt x="21549" y="2805"/>
                    <a:pt x="16912" y="370"/>
                  </a:cubicBezTo>
                  <a:cubicBezTo>
                    <a:pt x="16433" y="114"/>
                    <a:pt x="16036" y="0"/>
                    <a:pt x="15711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2829700" y="4075850"/>
              <a:ext cx="181825" cy="202675"/>
            </a:xfrm>
            <a:custGeom>
              <a:rect b="b" l="l" r="r" t="t"/>
              <a:pathLst>
                <a:path extrusionOk="0" h="8107" w="7273">
                  <a:moveTo>
                    <a:pt x="2094" y="1"/>
                  </a:moveTo>
                  <a:cubicBezTo>
                    <a:pt x="1338" y="1"/>
                    <a:pt x="712" y="368"/>
                    <a:pt x="534" y="1469"/>
                  </a:cubicBezTo>
                  <a:cubicBezTo>
                    <a:pt x="0" y="4738"/>
                    <a:pt x="4203" y="8107"/>
                    <a:pt x="4203" y="8107"/>
                  </a:cubicBezTo>
                  <a:cubicBezTo>
                    <a:pt x="4203" y="8107"/>
                    <a:pt x="7272" y="7339"/>
                    <a:pt x="5638" y="1469"/>
                  </a:cubicBezTo>
                  <a:cubicBezTo>
                    <a:pt x="5638" y="1469"/>
                    <a:pt x="3606" y="1"/>
                    <a:pt x="2094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3565225" y="3480650"/>
              <a:ext cx="730550" cy="1233200"/>
            </a:xfrm>
            <a:custGeom>
              <a:rect b="b" l="l" r="r" t="t"/>
              <a:pathLst>
                <a:path extrusionOk="0" h="49328" w="29222">
                  <a:moveTo>
                    <a:pt x="2470" y="0"/>
                  </a:moveTo>
                  <a:cubicBezTo>
                    <a:pt x="257" y="0"/>
                    <a:pt x="0" y="21307"/>
                    <a:pt x="0" y="21307"/>
                  </a:cubicBezTo>
                  <a:lnTo>
                    <a:pt x="2669" y="20206"/>
                  </a:lnTo>
                  <a:lnTo>
                    <a:pt x="2602" y="6997"/>
                  </a:lnTo>
                  <a:lnTo>
                    <a:pt x="2602" y="6997"/>
                  </a:lnTo>
                  <a:cubicBezTo>
                    <a:pt x="2602" y="6997"/>
                    <a:pt x="4737" y="13569"/>
                    <a:pt x="10308" y="28379"/>
                  </a:cubicBezTo>
                  <a:cubicBezTo>
                    <a:pt x="17679" y="47926"/>
                    <a:pt x="29221" y="49327"/>
                    <a:pt x="29221" y="49327"/>
                  </a:cubicBezTo>
                  <a:cubicBezTo>
                    <a:pt x="10241" y="40654"/>
                    <a:pt x="4937" y="859"/>
                    <a:pt x="2602" y="25"/>
                  </a:cubicBezTo>
                  <a:cubicBezTo>
                    <a:pt x="2557" y="9"/>
                    <a:pt x="2513" y="0"/>
                    <a:pt x="2470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3757025" y="3480400"/>
              <a:ext cx="1699575" cy="427025"/>
            </a:xfrm>
            <a:custGeom>
              <a:rect b="b" l="l" r="r" t="t"/>
              <a:pathLst>
                <a:path extrusionOk="0" h="17081" w="67983">
                  <a:moveTo>
                    <a:pt x="3077" y="1"/>
                  </a:moveTo>
                  <a:cubicBezTo>
                    <a:pt x="3063" y="1"/>
                    <a:pt x="3049" y="1"/>
                    <a:pt x="3036" y="2"/>
                  </a:cubicBezTo>
                  <a:cubicBezTo>
                    <a:pt x="0" y="169"/>
                    <a:pt x="434" y="17081"/>
                    <a:pt x="434" y="17081"/>
                  </a:cubicBezTo>
                  <a:lnTo>
                    <a:pt x="3002" y="14079"/>
                  </a:lnTo>
                  <a:cubicBezTo>
                    <a:pt x="3002" y="14079"/>
                    <a:pt x="2836" y="4205"/>
                    <a:pt x="3069" y="3905"/>
                  </a:cubicBezTo>
                  <a:cubicBezTo>
                    <a:pt x="3212" y="3721"/>
                    <a:pt x="3531" y="3636"/>
                    <a:pt x="4025" y="3636"/>
                  </a:cubicBezTo>
                  <a:cubicBezTo>
                    <a:pt x="6766" y="3636"/>
                    <a:pt x="14898" y="6257"/>
                    <a:pt x="28321" y="9309"/>
                  </a:cubicBezTo>
                  <a:cubicBezTo>
                    <a:pt x="33212" y="10411"/>
                    <a:pt x="37625" y="10864"/>
                    <a:pt x="41576" y="10864"/>
                  </a:cubicBezTo>
                  <a:cubicBezTo>
                    <a:pt x="59609" y="10864"/>
                    <a:pt x="67982" y="1437"/>
                    <a:pt x="67982" y="1436"/>
                  </a:cubicBezTo>
                  <a:lnTo>
                    <a:pt x="67982" y="1436"/>
                  </a:lnTo>
                  <a:cubicBezTo>
                    <a:pt x="59218" y="6957"/>
                    <a:pt x="49837" y="8845"/>
                    <a:pt x="41000" y="8845"/>
                  </a:cubicBezTo>
                  <a:cubicBezTo>
                    <a:pt x="21876" y="8845"/>
                    <a:pt x="5305" y="1"/>
                    <a:pt x="3077" y="1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3248325" y="3679750"/>
              <a:ext cx="698025" cy="375950"/>
            </a:xfrm>
            <a:custGeom>
              <a:rect b="b" l="l" r="r" t="t"/>
              <a:pathLst>
                <a:path extrusionOk="0" h="15038" w="27921">
                  <a:moveTo>
                    <a:pt x="22917" y="0"/>
                  </a:moveTo>
                  <a:cubicBezTo>
                    <a:pt x="22917" y="1"/>
                    <a:pt x="17379" y="8306"/>
                    <a:pt x="11876" y="9874"/>
                  </a:cubicBezTo>
                  <a:cubicBezTo>
                    <a:pt x="7510" y="11091"/>
                    <a:pt x="2600" y="11217"/>
                    <a:pt x="755" y="11217"/>
                  </a:cubicBezTo>
                  <a:cubicBezTo>
                    <a:pt x="273" y="11217"/>
                    <a:pt x="1" y="11208"/>
                    <a:pt x="0" y="11208"/>
                  </a:cubicBezTo>
                  <a:lnTo>
                    <a:pt x="0" y="11208"/>
                  </a:lnTo>
                  <a:lnTo>
                    <a:pt x="401" y="14611"/>
                  </a:lnTo>
                  <a:cubicBezTo>
                    <a:pt x="401" y="14611"/>
                    <a:pt x="2163" y="15037"/>
                    <a:pt x="4595" y="15037"/>
                  </a:cubicBezTo>
                  <a:cubicBezTo>
                    <a:pt x="6354" y="15037"/>
                    <a:pt x="8463" y="14814"/>
                    <a:pt x="10508" y="14044"/>
                  </a:cubicBezTo>
                  <a:cubicBezTo>
                    <a:pt x="15345" y="12242"/>
                    <a:pt x="27920" y="7672"/>
                    <a:pt x="2291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59"/>
          <p:cNvSpPr txBox="1"/>
          <p:nvPr/>
        </p:nvSpPr>
        <p:spPr>
          <a:xfrm>
            <a:off x="3480701" y="3106000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High Mobility Carriers</a:t>
            </a:r>
            <a:endParaRPr sz="2200">
              <a:solidFill>
                <a:schemeClr val="accent3"/>
              </a:solidFill>
              <a:latin typeface="Chivo Black"/>
              <a:ea typeface="Chivo Black"/>
              <a:cs typeface="Chivo Black"/>
              <a:sym typeface="Chiv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7F434E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60"/>
          <p:cNvGrpSpPr/>
          <p:nvPr/>
        </p:nvGrpSpPr>
        <p:grpSpPr>
          <a:xfrm>
            <a:off x="3777050" y="2698617"/>
            <a:ext cx="1370100" cy="1918083"/>
            <a:chOff x="3766925" y="2705042"/>
            <a:chExt cx="1370100" cy="1918083"/>
          </a:xfrm>
        </p:grpSpPr>
        <p:grpSp>
          <p:nvGrpSpPr>
            <p:cNvPr id="1704" name="Google Shape;1704;p60"/>
            <p:cNvGrpSpPr/>
            <p:nvPr/>
          </p:nvGrpSpPr>
          <p:grpSpPr>
            <a:xfrm>
              <a:off x="3999582" y="2705042"/>
              <a:ext cx="904784" cy="1509744"/>
              <a:chOff x="473225" y="601550"/>
              <a:chExt cx="2721975" cy="4541950"/>
            </a:xfrm>
          </p:grpSpPr>
          <p:sp>
            <p:nvSpPr>
              <p:cNvPr id="1705" name="Google Shape;1705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5" name="Google Shape;1735;p60"/>
            <p:cNvSpPr txBox="1"/>
            <p:nvPr/>
          </p:nvSpPr>
          <p:spPr>
            <a:xfrm>
              <a:off x="3766925" y="4161425"/>
              <a:ext cx="137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Healthy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Human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736" name="Google Shape;1736;p60"/>
          <p:cNvGrpSpPr/>
          <p:nvPr/>
        </p:nvGrpSpPr>
        <p:grpSpPr>
          <a:xfrm>
            <a:off x="1561725" y="2892191"/>
            <a:ext cx="1412910" cy="1756584"/>
            <a:chOff x="998700" y="2367916"/>
            <a:chExt cx="1412910" cy="1756584"/>
          </a:xfrm>
        </p:grpSpPr>
        <p:grpSp>
          <p:nvGrpSpPr>
            <p:cNvPr id="1737" name="Google Shape;1737;p60"/>
            <p:cNvGrpSpPr/>
            <p:nvPr/>
          </p:nvGrpSpPr>
          <p:grpSpPr>
            <a:xfrm flipH="1">
              <a:off x="1231522" y="2367916"/>
              <a:ext cx="1180088" cy="1294894"/>
              <a:chOff x="486225" y="922325"/>
              <a:chExt cx="1338575" cy="1468800"/>
            </a:xfrm>
          </p:grpSpPr>
          <p:sp>
            <p:nvSpPr>
              <p:cNvPr id="1738" name="Google Shape;1738;p60"/>
              <p:cNvSpPr/>
              <p:nvPr/>
            </p:nvSpPr>
            <p:spPr>
              <a:xfrm>
                <a:off x="488225" y="1879200"/>
                <a:ext cx="1173525" cy="511925"/>
              </a:xfrm>
              <a:custGeom>
                <a:rect b="b" l="l" r="r" t="t"/>
                <a:pathLst>
                  <a:path extrusionOk="0" h="20477" w="46941">
                    <a:moveTo>
                      <a:pt x="11433" y="1"/>
                    </a:moveTo>
                    <a:cubicBezTo>
                      <a:pt x="10925" y="1"/>
                      <a:pt x="10403" y="16"/>
                      <a:pt x="9864" y="46"/>
                    </a:cubicBezTo>
                    <a:cubicBezTo>
                      <a:pt x="7307" y="207"/>
                      <a:pt x="4912" y="550"/>
                      <a:pt x="2416" y="891"/>
                    </a:cubicBezTo>
                    <a:cubicBezTo>
                      <a:pt x="1772" y="972"/>
                      <a:pt x="1088" y="1092"/>
                      <a:pt x="605" y="1516"/>
                    </a:cubicBezTo>
                    <a:cubicBezTo>
                      <a:pt x="121" y="1959"/>
                      <a:pt x="1" y="2823"/>
                      <a:pt x="524" y="3207"/>
                    </a:cubicBezTo>
                    <a:cubicBezTo>
                      <a:pt x="3260" y="3060"/>
                      <a:pt x="6092" y="2854"/>
                      <a:pt x="8899" y="2854"/>
                    </a:cubicBezTo>
                    <a:cubicBezTo>
                      <a:pt x="10718" y="2854"/>
                      <a:pt x="12527" y="2941"/>
                      <a:pt x="14292" y="3186"/>
                    </a:cubicBezTo>
                    <a:cubicBezTo>
                      <a:pt x="14392" y="3207"/>
                      <a:pt x="14513" y="3226"/>
                      <a:pt x="14614" y="3247"/>
                    </a:cubicBezTo>
                    <a:cubicBezTo>
                      <a:pt x="20752" y="4192"/>
                      <a:pt x="25020" y="8419"/>
                      <a:pt x="29649" y="12103"/>
                    </a:cubicBezTo>
                    <a:cubicBezTo>
                      <a:pt x="34400" y="15867"/>
                      <a:pt x="39694" y="19108"/>
                      <a:pt x="45672" y="20477"/>
                    </a:cubicBezTo>
                    <a:cubicBezTo>
                      <a:pt x="45974" y="19248"/>
                      <a:pt x="46517" y="18121"/>
                      <a:pt x="46941" y="16954"/>
                    </a:cubicBezTo>
                    <a:cubicBezTo>
                      <a:pt x="42230" y="16470"/>
                      <a:pt x="37480" y="14116"/>
                      <a:pt x="33836" y="11097"/>
                    </a:cubicBezTo>
                    <a:cubicBezTo>
                      <a:pt x="30395" y="8218"/>
                      <a:pt x="26892" y="5380"/>
                      <a:pt x="22947" y="3226"/>
                    </a:cubicBezTo>
                    <a:cubicBezTo>
                      <a:pt x="18988" y="1066"/>
                      <a:pt x="15720" y="1"/>
                      <a:pt x="11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60"/>
              <p:cNvSpPr/>
              <p:nvPr/>
            </p:nvSpPr>
            <p:spPr>
              <a:xfrm>
                <a:off x="486225" y="1936200"/>
                <a:ext cx="1175525" cy="366850"/>
              </a:xfrm>
              <a:custGeom>
                <a:rect b="b" l="l" r="r" t="t"/>
                <a:pathLst>
                  <a:path extrusionOk="0" h="14674" w="47021">
                    <a:moveTo>
                      <a:pt x="282" y="1"/>
                    </a:moveTo>
                    <a:lnTo>
                      <a:pt x="282" y="1"/>
                    </a:lnTo>
                    <a:cubicBezTo>
                      <a:pt x="181" y="20"/>
                      <a:pt x="100" y="41"/>
                      <a:pt x="0" y="81"/>
                    </a:cubicBezTo>
                    <a:cubicBezTo>
                      <a:pt x="140" y="282"/>
                      <a:pt x="242" y="444"/>
                      <a:pt x="322" y="564"/>
                    </a:cubicBezTo>
                    <a:cubicBezTo>
                      <a:pt x="261" y="382"/>
                      <a:pt x="242" y="181"/>
                      <a:pt x="282" y="1"/>
                    </a:cubicBezTo>
                    <a:close/>
                    <a:moveTo>
                      <a:pt x="2958" y="806"/>
                    </a:moveTo>
                    <a:lnTo>
                      <a:pt x="2958" y="806"/>
                    </a:lnTo>
                    <a:cubicBezTo>
                      <a:pt x="2335" y="825"/>
                      <a:pt x="1710" y="865"/>
                      <a:pt x="1106" y="906"/>
                    </a:cubicBezTo>
                    <a:lnTo>
                      <a:pt x="1409" y="906"/>
                    </a:lnTo>
                    <a:cubicBezTo>
                      <a:pt x="1912" y="906"/>
                      <a:pt x="2456" y="825"/>
                      <a:pt x="2958" y="806"/>
                    </a:cubicBezTo>
                    <a:close/>
                    <a:moveTo>
                      <a:pt x="44967" y="14352"/>
                    </a:moveTo>
                    <a:lnTo>
                      <a:pt x="44967" y="14352"/>
                    </a:lnTo>
                    <a:cubicBezTo>
                      <a:pt x="45652" y="14493"/>
                      <a:pt x="46336" y="14593"/>
                      <a:pt x="47021" y="14674"/>
                    </a:cubicBezTo>
                    <a:cubicBezTo>
                      <a:pt x="46376" y="14593"/>
                      <a:pt x="45652" y="14372"/>
                      <a:pt x="44967" y="14352"/>
                    </a:cubicBezTo>
                    <a:close/>
                  </a:path>
                </a:pathLst>
              </a:custGeom>
              <a:solidFill>
                <a:srgbClr val="FAF1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60"/>
              <p:cNvSpPr/>
              <p:nvPr/>
            </p:nvSpPr>
            <p:spPr>
              <a:xfrm>
                <a:off x="492250" y="1906500"/>
                <a:ext cx="1169500" cy="484625"/>
              </a:xfrm>
              <a:custGeom>
                <a:rect b="b" l="l" r="r" t="t"/>
                <a:pathLst>
                  <a:path extrusionOk="0" h="19385" w="46780">
                    <a:moveTo>
                      <a:pt x="10688" y="0"/>
                    </a:moveTo>
                    <a:cubicBezTo>
                      <a:pt x="7588" y="0"/>
                      <a:pt x="4448" y="464"/>
                      <a:pt x="1369" y="926"/>
                    </a:cubicBezTo>
                    <a:cubicBezTo>
                      <a:pt x="927" y="987"/>
                      <a:pt x="463" y="1047"/>
                      <a:pt x="41" y="1189"/>
                    </a:cubicBezTo>
                    <a:cubicBezTo>
                      <a:pt x="1" y="1369"/>
                      <a:pt x="20" y="1570"/>
                      <a:pt x="81" y="1752"/>
                    </a:cubicBezTo>
                    <a:cubicBezTo>
                      <a:pt x="242" y="1973"/>
                      <a:pt x="382" y="2053"/>
                      <a:pt x="846" y="2094"/>
                    </a:cubicBezTo>
                    <a:lnTo>
                      <a:pt x="865" y="2094"/>
                    </a:lnTo>
                    <a:cubicBezTo>
                      <a:pt x="1469" y="2053"/>
                      <a:pt x="2094" y="2013"/>
                      <a:pt x="2717" y="1994"/>
                    </a:cubicBezTo>
                    <a:lnTo>
                      <a:pt x="2717" y="1973"/>
                    </a:lnTo>
                    <a:cubicBezTo>
                      <a:pt x="3302" y="1954"/>
                      <a:pt x="3885" y="1913"/>
                      <a:pt x="4469" y="1892"/>
                    </a:cubicBezTo>
                    <a:cubicBezTo>
                      <a:pt x="5133" y="1852"/>
                      <a:pt x="5798" y="1833"/>
                      <a:pt x="6482" y="1812"/>
                    </a:cubicBezTo>
                    <a:lnTo>
                      <a:pt x="6563" y="1812"/>
                    </a:lnTo>
                    <a:cubicBezTo>
                      <a:pt x="6965" y="1793"/>
                      <a:pt x="7368" y="1772"/>
                      <a:pt x="7770" y="1772"/>
                    </a:cubicBezTo>
                    <a:lnTo>
                      <a:pt x="8716" y="1772"/>
                    </a:lnTo>
                    <a:cubicBezTo>
                      <a:pt x="10508" y="1772"/>
                      <a:pt x="12298" y="1852"/>
                      <a:pt x="14070" y="2094"/>
                    </a:cubicBezTo>
                    <a:lnTo>
                      <a:pt x="14131" y="2094"/>
                    </a:lnTo>
                    <a:cubicBezTo>
                      <a:pt x="14231" y="2115"/>
                      <a:pt x="14352" y="2134"/>
                      <a:pt x="14453" y="2155"/>
                    </a:cubicBezTo>
                    <a:cubicBezTo>
                      <a:pt x="17553" y="2638"/>
                      <a:pt x="20189" y="3945"/>
                      <a:pt x="22625" y="5617"/>
                    </a:cubicBezTo>
                    <a:cubicBezTo>
                      <a:pt x="22625" y="5274"/>
                      <a:pt x="22685" y="4933"/>
                      <a:pt x="22765" y="4590"/>
                    </a:cubicBezTo>
                    <a:cubicBezTo>
                      <a:pt x="22867" y="4308"/>
                      <a:pt x="22967" y="4026"/>
                      <a:pt x="23128" y="3744"/>
                    </a:cubicBezTo>
                    <a:cubicBezTo>
                      <a:pt x="22585" y="3403"/>
                      <a:pt x="22062" y="3020"/>
                      <a:pt x="21517" y="2718"/>
                    </a:cubicBezTo>
                    <a:cubicBezTo>
                      <a:pt x="20229" y="1994"/>
                      <a:pt x="18860" y="1369"/>
                      <a:pt x="17432" y="926"/>
                    </a:cubicBezTo>
                    <a:cubicBezTo>
                      <a:pt x="15237" y="263"/>
                      <a:pt x="12983" y="0"/>
                      <a:pt x="10688" y="0"/>
                    </a:cubicBezTo>
                    <a:close/>
                    <a:moveTo>
                      <a:pt x="25704" y="4147"/>
                    </a:moveTo>
                    <a:cubicBezTo>
                      <a:pt x="25685" y="4187"/>
                      <a:pt x="25685" y="4227"/>
                      <a:pt x="25685" y="4268"/>
                    </a:cubicBezTo>
                    <a:cubicBezTo>
                      <a:pt x="25685" y="4348"/>
                      <a:pt x="25704" y="4429"/>
                      <a:pt x="25725" y="4530"/>
                    </a:cubicBezTo>
                    <a:cubicBezTo>
                      <a:pt x="25806" y="4973"/>
                      <a:pt x="26066" y="5375"/>
                      <a:pt x="26227" y="5797"/>
                    </a:cubicBezTo>
                    <a:cubicBezTo>
                      <a:pt x="26490" y="5516"/>
                      <a:pt x="26751" y="5255"/>
                      <a:pt x="27033" y="4992"/>
                    </a:cubicBezTo>
                    <a:cubicBezTo>
                      <a:pt x="26590" y="4731"/>
                      <a:pt x="26087" y="4429"/>
                      <a:pt x="25704" y="4147"/>
                    </a:cubicBezTo>
                    <a:close/>
                    <a:moveTo>
                      <a:pt x="23852" y="5153"/>
                    </a:moveTo>
                    <a:cubicBezTo>
                      <a:pt x="23833" y="5335"/>
                      <a:pt x="23812" y="5536"/>
                      <a:pt x="23712" y="5677"/>
                    </a:cubicBezTo>
                    <a:cubicBezTo>
                      <a:pt x="23632" y="5778"/>
                      <a:pt x="23511" y="5858"/>
                      <a:pt x="23390" y="5858"/>
                    </a:cubicBezTo>
                    <a:cubicBezTo>
                      <a:pt x="23329" y="5858"/>
                      <a:pt x="23289" y="5838"/>
                      <a:pt x="23248" y="5797"/>
                    </a:cubicBezTo>
                    <a:lnTo>
                      <a:pt x="23248" y="5797"/>
                    </a:lnTo>
                    <a:cubicBezTo>
                      <a:pt x="23248" y="5899"/>
                      <a:pt x="23269" y="5999"/>
                      <a:pt x="23289" y="6079"/>
                    </a:cubicBezTo>
                    <a:cubicBezTo>
                      <a:pt x="23611" y="6321"/>
                      <a:pt x="23933" y="6543"/>
                      <a:pt x="24255" y="6804"/>
                    </a:cubicBezTo>
                    <a:cubicBezTo>
                      <a:pt x="24054" y="6261"/>
                      <a:pt x="23994" y="5717"/>
                      <a:pt x="23852" y="5153"/>
                    </a:cubicBezTo>
                    <a:close/>
                    <a:moveTo>
                      <a:pt x="28785" y="8918"/>
                    </a:moveTo>
                    <a:cubicBezTo>
                      <a:pt x="28778" y="8924"/>
                      <a:pt x="28774" y="8931"/>
                      <a:pt x="28771" y="8940"/>
                    </a:cubicBezTo>
                    <a:lnTo>
                      <a:pt x="28771" y="8940"/>
                    </a:lnTo>
                    <a:cubicBezTo>
                      <a:pt x="28775" y="8932"/>
                      <a:pt x="28780" y="8925"/>
                      <a:pt x="28785" y="8918"/>
                    </a:cubicBezTo>
                    <a:close/>
                    <a:moveTo>
                      <a:pt x="27234" y="7931"/>
                    </a:moveTo>
                    <a:lnTo>
                      <a:pt x="27234" y="7931"/>
                    </a:lnTo>
                    <a:cubicBezTo>
                      <a:pt x="27094" y="8092"/>
                      <a:pt x="27073" y="8314"/>
                      <a:pt x="26973" y="8495"/>
                    </a:cubicBezTo>
                    <a:lnTo>
                      <a:pt x="27013" y="8495"/>
                    </a:lnTo>
                    <a:cubicBezTo>
                      <a:pt x="26992" y="8515"/>
                      <a:pt x="26973" y="8515"/>
                      <a:pt x="26952" y="8515"/>
                    </a:cubicBezTo>
                    <a:cubicBezTo>
                      <a:pt x="26933" y="8556"/>
                      <a:pt x="26912" y="8596"/>
                      <a:pt x="26872" y="8636"/>
                    </a:cubicBezTo>
                    <a:cubicBezTo>
                      <a:pt x="26812" y="8676"/>
                      <a:pt x="26772" y="8717"/>
                      <a:pt x="26711" y="8736"/>
                    </a:cubicBezTo>
                    <a:cubicBezTo>
                      <a:pt x="26852" y="8857"/>
                      <a:pt x="26992" y="8958"/>
                      <a:pt x="27134" y="9079"/>
                    </a:cubicBezTo>
                    <a:cubicBezTo>
                      <a:pt x="27134" y="8696"/>
                      <a:pt x="27174" y="8314"/>
                      <a:pt x="27234" y="7931"/>
                    </a:cubicBezTo>
                    <a:close/>
                    <a:moveTo>
                      <a:pt x="29026" y="6280"/>
                    </a:moveTo>
                    <a:cubicBezTo>
                      <a:pt x="28884" y="6543"/>
                      <a:pt x="28785" y="6844"/>
                      <a:pt x="28785" y="7147"/>
                    </a:cubicBezTo>
                    <a:cubicBezTo>
                      <a:pt x="28785" y="7367"/>
                      <a:pt x="28844" y="7590"/>
                      <a:pt x="28965" y="7770"/>
                    </a:cubicBezTo>
                    <a:cubicBezTo>
                      <a:pt x="29107" y="7971"/>
                      <a:pt x="29287" y="8132"/>
                      <a:pt x="29429" y="8314"/>
                    </a:cubicBezTo>
                    <a:cubicBezTo>
                      <a:pt x="29488" y="8435"/>
                      <a:pt x="29549" y="8575"/>
                      <a:pt x="29549" y="8717"/>
                    </a:cubicBezTo>
                    <a:cubicBezTo>
                      <a:pt x="29549" y="8797"/>
                      <a:pt x="29509" y="8897"/>
                      <a:pt x="29448" y="8978"/>
                    </a:cubicBezTo>
                    <a:cubicBezTo>
                      <a:pt x="29590" y="9018"/>
                      <a:pt x="29751" y="9039"/>
                      <a:pt x="29891" y="9039"/>
                    </a:cubicBezTo>
                    <a:cubicBezTo>
                      <a:pt x="30092" y="9039"/>
                      <a:pt x="30293" y="8999"/>
                      <a:pt x="30495" y="8918"/>
                    </a:cubicBezTo>
                    <a:lnTo>
                      <a:pt x="30495" y="8918"/>
                    </a:lnTo>
                    <a:cubicBezTo>
                      <a:pt x="30435" y="9160"/>
                      <a:pt x="30234" y="9340"/>
                      <a:pt x="30012" y="9441"/>
                    </a:cubicBezTo>
                    <a:cubicBezTo>
                      <a:pt x="29891" y="9482"/>
                      <a:pt x="29751" y="9501"/>
                      <a:pt x="29630" y="9501"/>
                    </a:cubicBezTo>
                    <a:cubicBezTo>
                      <a:pt x="29509" y="9501"/>
                      <a:pt x="29388" y="9482"/>
                      <a:pt x="29268" y="9461"/>
                    </a:cubicBezTo>
                    <a:cubicBezTo>
                      <a:pt x="29026" y="9401"/>
                      <a:pt x="28764" y="9219"/>
                      <a:pt x="28764" y="8999"/>
                    </a:cubicBezTo>
                    <a:cubicBezTo>
                      <a:pt x="28764" y="8984"/>
                      <a:pt x="28764" y="8959"/>
                      <a:pt x="28771" y="8940"/>
                    </a:cubicBezTo>
                    <a:lnTo>
                      <a:pt x="28771" y="8940"/>
                    </a:lnTo>
                    <a:cubicBezTo>
                      <a:pt x="28702" y="9055"/>
                      <a:pt x="28683" y="9187"/>
                      <a:pt x="28683" y="9321"/>
                    </a:cubicBezTo>
                    <a:cubicBezTo>
                      <a:pt x="28683" y="9581"/>
                      <a:pt x="28804" y="9863"/>
                      <a:pt x="29005" y="10024"/>
                    </a:cubicBezTo>
                    <a:cubicBezTo>
                      <a:pt x="29147" y="10145"/>
                      <a:pt x="29308" y="10206"/>
                      <a:pt x="29448" y="10327"/>
                    </a:cubicBezTo>
                    <a:cubicBezTo>
                      <a:pt x="29569" y="10408"/>
                      <a:pt x="29690" y="10569"/>
                      <a:pt x="29690" y="10709"/>
                    </a:cubicBezTo>
                    <a:cubicBezTo>
                      <a:pt x="29690" y="10730"/>
                      <a:pt x="29690" y="10749"/>
                      <a:pt x="29670" y="10749"/>
                    </a:cubicBezTo>
                    <a:cubicBezTo>
                      <a:pt x="29670" y="10870"/>
                      <a:pt x="29609" y="10950"/>
                      <a:pt x="29509" y="11031"/>
                    </a:cubicBezTo>
                    <a:cubicBezTo>
                      <a:pt x="30012" y="11414"/>
                      <a:pt x="30495" y="11796"/>
                      <a:pt x="30999" y="12179"/>
                    </a:cubicBezTo>
                    <a:lnTo>
                      <a:pt x="31058" y="12179"/>
                    </a:lnTo>
                    <a:cubicBezTo>
                      <a:pt x="31058" y="12179"/>
                      <a:pt x="31039" y="12179"/>
                      <a:pt x="31039" y="12198"/>
                    </a:cubicBezTo>
                    <a:cubicBezTo>
                      <a:pt x="35366" y="15440"/>
                      <a:pt x="40177" y="18177"/>
                      <a:pt x="45511" y="19385"/>
                    </a:cubicBezTo>
                    <a:cubicBezTo>
                      <a:pt x="45813" y="18156"/>
                      <a:pt x="46356" y="17029"/>
                      <a:pt x="46780" y="15862"/>
                    </a:cubicBezTo>
                    <a:cubicBezTo>
                      <a:pt x="46095" y="15781"/>
                      <a:pt x="45411" y="15681"/>
                      <a:pt x="44726" y="15540"/>
                    </a:cubicBezTo>
                    <a:lnTo>
                      <a:pt x="44424" y="15540"/>
                    </a:lnTo>
                    <a:cubicBezTo>
                      <a:pt x="44826" y="15802"/>
                      <a:pt x="44887" y="16406"/>
                      <a:pt x="44445" y="16688"/>
                    </a:cubicBezTo>
                    <a:cubicBezTo>
                      <a:pt x="44243" y="16828"/>
                      <a:pt x="44002" y="16868"/>
                      <a:pt x="43739" y="16868"/>
                    </a:cubicBezTo>
                    <a:cubicBezTo>
                      <a:pt x="43578" y="16868"/>
                      <a:pt x="43398" y="16849"/>
                      <a:pt x="43237" y="16828"/>
                    </a:cubicBezTo>
                    <a:cubicBezTo>
                      <a:pt x="39251" y="16245"/>
                      <a:pt x="35768" y="14010"/>
                      <a:pt x="32508" y="11615"/>
                    </a:cubicBezTo>
                    <a:cubicBezTo>
                      <a:pt x="31965" y="11213"/>
                      <a:pt x="31442" y="10810"/>
                      <a:pt x="30918" y="10427"/>
                    </a:cubicBezTo>
                    <a:cubicBezTo>
                      <a:pt x="30797" y="10327"/>
                      <a:pt x="30677" y="10226"/>
                      <a:pt x="30656" y="10085"/>
                    </a:cubicBezTo>
                    <a:cubicBezTo>
                      <a:pt x="30615" y="9924"/>
                      <a:pt x="30736" y="9763"/>
                      <a:pt x="30817" y="9622"/>
                    </a:cubicBezTo>
                    <a:cubicBezTo>
                      <a:pt x="31039" y="9259"/>
                      <a:pt x="31120" y="8817"/>
                      <a:pt x="31039" y="8414"/>
                    </a:cubicBezTo>
                    <a:lnTo>
                      <a:pt x="31039" y="8414"/>
                    </a:lnTo>
                    <a:cubicBezTo>
                      <a:pt x="30938" y="8454"/>
                      <a:pt x="30838" y="8475"/>
                      <a:pt x="30736" y="8475"/>
                    </a:cubicBezTo>
                    <a:cubicBezTo>
                      <a:pt x="30516" y="8475"/>
                      <a:pt x="30293" y="8374"/>
                      <a:pt x="30173" y="8193"/>
                    </a:cubicBezTo>
                    <a:cubicBezTo>
                      <a:pt x="29971" y="7891"/>
                      <a:pt x="30253" y="7670"/>
                      <a:pt x="30194" y="7448"/>
                    </a:cubicBezTo>
                    <a:cubicBezTo>
                      <a:pt x="30092" y="7147"/>
                      <a:pt x="30033" y="7147"/>
                      <a:pt x="29770" y="6884"/>
                    </a:cubicBezTo>
                    <a:cubicBezTo>
                      <a:pt x="29549" y="6664"/>
                      <a:pt x="29287" y="6482"/>
                      <a:pt x="29026" y="6280"/>
                    </a:cubicBezTo>
                    <a:close/>
                  </a:path>
                </a:pathLst>
              </a:custGeom>
              <a:solidFill>
                <a:srgbClr val="3F40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60"/>
              <p:cNvSpPr/>
              <p:nvPr/>
            </p:nvSpPr>
            <p:spPr>
              <a:xfrm>
                <a:off x="1055850" y="1862200"/>
                <a:ext cx="214400" cy="260425"/>
              </a:xfrm>
              <a:custGeom>
                <a:rect b="b" l="l" r="r" t="t"/>
                <a:pathLst>
                  <a:path extrusionOk="0" h="10417" w="8576">
                    <a:moveTo>
                      <a:pt x="6724" y="1"/>
                    </a:moveTo>
                    <a:cubicBezTo>
                      <a:pt x="6643" y="41"/>
                      <a:pt x="6622" y="162"/>
                      <a:pt x="6683" y="243"/>
                    </a:cubicBezTo>
                    <a:cubicBezTo>
                      <a:pt x="6701" y="261"/>
                      <a:pt x="6721" y="275"/>
                      <a:pt x="6742" y="287"/>
                    </a:cubicBezTo>
                    <a:lnTo>
                      <a:pt x="6742" y="287"/>
                    </a:lnTo>
                    <a:lnTo>
                      <a:pt x="6724" y="1"/>
                    </a:lnTo>
                    <a:close/>
                    <a:moveTo>
                      <a:pt x="6742" y="287"/>
                    </a:moveTo>
                    <a:lnTo>
                      <a:pt x="6743" y="304"/>
                    </a:lnTo>
                    <a:cubicBezTo>
                      <a:pt x="6059" y="1471"/>
                      <a:pt x="5154" y="2518"/>
                      <a:pt x="4107" y="3342"/>
                    </a:cubicBezTo>
                    <a:cubicBezTo>
                      <a:pt x="3925" y="3484"/>
                      <a:pt x="3764" y="3624"/>
                      <a:pt x="3543" y="3685"/>
                    </a:cubicBezTo>
                    <a:cubicBezTo>
                      <a:pt x="3321" y="3766"/>
                      <a:pt x="3080" y="3766"/>
                      <a:pt x="2838" y="3806"/>
                    </a:cubicBezTo>
                    <a:cubicBezTo>
                      <a:pt x="1550" y="3967"/>
                      <a:pt x="584" y="5135"/>
                      <a:pt x="221" y="6362"/>
                    </a:cubicBezTo>
                    <a:cubicBezTo>
                      <a:pt x="60" y="6986"/>
                      <a:pt x="1" y="7650"/>
                      <a:pt x="242" y="8234"/>
                    </a:cubicBezTo>
                    <a:cubicBezTo>
                      <a:pt x="469" y="8782"/>
                      <a:pt x="1017" y="9225"/>
                      <a:pt x="1600" y="9225"/>
                    </a:cubicBezTo>
                    <a:cubicBezTo>
                      <a:pt x="1637" y="9225"/>
                      <a:pt x="1674" y="9223"/>
                      <a:pt x="1711" y="9220"/>
                    </a:cubicBezTo>
                    <a:cubicBezTo>
                      <a:pt x="1168" y="8858"/>
                      <a:pt x="785" y="8234"/>
                      <a:pt x="704" y="7569"/>
                    </a:cubicBezTo>
                    <a:lnTo>
                      <a:pt x="704" y="7569"/>
                    </a:lnTo>
                    <a:cubicBezTo>
                      <a:pt x="748" y="7601"/>
                      <a:pt x="800" y="7615"/>
                      <a:pt x="853" y="7615"/>
                    </a:cubicBezTo>
                    <a:cubicBezTo>
                      <a:pt x="972" y="7615"/>
                      <a:pt x="1098" y="7546"/>
                      <a:pt x="1168" y="7449"/>
                    </a:cubicBezTo>
                    <a:cubicBezTo>
                      <a:pt x="1268" y="7308"/>
                      <a:pt x="1289" y="7107"/>
                      <a:pt x="1308" y="6925"/>
                    </a:cubicBezTo>
                    <a:cubicBezTo>
                      <a:pt x="1469" y="7529"/>
                      <a:pt x="1531" y="8154"/>
                      <a:pt x="1772" y="8717"/>
                    </a:cubicBezTo>
                    <a:cubicBezTo>
                      <a:pt x="1872" y="8938"/>
                      <a:pt x="2014" y="9180"/>
                      <a:pt x="2194" y="9341"/>
                    </a:cubicBezTo>
                    <a:cubicBezTo>
                      <a:pt x="2339" y="9469"/>
                      <a:pt x="2549" y="9560"/>
                      <a:pt x="2750" y="9560"/>
                    </a:cubicBezTo>
                    <a:cubicBezTo>
                      <a:pt x="2801" y="9560"/>
                      <a:pt x="2851" y="9554"/>
                      <a:pt x="2899" y="9542"/>
                    </a:cubicBezTo>
                    <a:cubicBezTo>
                      <a:pt x="2959" y="9885"/>
                      <a:pt x="3181" y="10167"/>
                      <a:pt x="3482" y="10307"/>
                    </a:cubicBezTo>
                    <a:cubicBezTo>
                      <a:pt x="3620" y="10380"/>
                      <a:pt x="3775" y="10416"/>
                      <a:pt x="3931" y="10416"/>
                    </a:cubicBezTo>
                    <a:cubicBezTo>
                      <a:pt x="4117" y="10416"/>
                      <a:pt x="4305" y="10365"/>
                      <a:pt x="4469" y="10267"/>
                    </a:cubicBezTo>
                    <a:cubicBezTo>
                      <a:pt x="4006" y="10126"/>
                      <a:pt x="3603" y="9824"/>
                      <a:pt x="3382" y="9402"/>
                    </a:cubicBezTo>
                    <a:cubicBezTo>
                      <a:pt x="3342" y="9341"/>
                      <a:pt x="3321" y="9300"/>
                      <a:pt x="3321" y="9241"/>
                    </a:cubicBezTo>
                    <a:cubicBezTo>
                      <a:pt x="3321" y="9139"/>
                      <a:pt x="3402" y="9080"/>
                      <a:pt x="3463" y="9019"/>
                    </a:cubicBezTo>
                    <a:cubicBezTo>
                      <a:pt x="3683" y="8758"/>
                      <a:pt x="3804" y="8415"/>
                      <a:pt x="3785" y="8073"/>
                    </a:cubicBezTo>
                    <a:cubicBezTo>
                      <a:pt x="3764" y="7449"/>
                      <a:pt x="3302" y="6906"/>
                      <a:pt x="3181" y="6302"/>
                    </a:cubicBezTo>
                    <a:cubicBezTo>
                      <a:pt x="3120" y="6040"/>
                      <a:pt x="3141" y="5738"/>
                      <a:pt x="3281" y="5516"/>
                    </a:cubicBezTo>
                    <a:cubicBezTo>
                      <a:pt x="3463" y="5296"/>
                      <a:pt x="3745" y="5175"/>
                      <a:pt x="4006" y="5073"/>
                    </a:cubicBezTo>
                    <a:cubicBezTo>
                      <a:pt x="5938" y="4228"/>
                      <a:pt x="7588" y="2698"/>
                      <a:pt x="8576" y="827"/>
                    </a:cubicBezTo>
                    <a:cubicBezTo>
                      <a:pt x="8012" y="666"/>
                      <a:pt x="7468" y="505"/>
                      <a:pt x="6904" y="344"/>
                    </a:cubicBezTo>
                    <a:cubicBezTo>
                      <a:pt x="6848" y="329"/>
                      <a:pt x="6791" y="315"/>
                      <a:pt x="6742" y="2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60"/>
              <p:cNvSpPr/>
              <p:nvPr/>
            </p:nvSpPr>
            <p:spPr>
              <a:xfrm>
                <a:off x="1098600" y="20926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B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60"/>
              <p:cNvSpPr/>
              <p:nvPr/>
            </p:nvSpPr>
            <p:spPr>
              <a:xfrm>
                <a:off x="1063375" y="1898450"/>
                <a:ext cx="189775" cy="220950"/>
              </a:xfrm>
              <a:custGeom>
                <a:rect b="b" l="l" r="r" t="t"/>
                <a:pathLst>
                  <a:path extrusionOk="0" h="8838" w="7591">
                    <a:moveTo>
                      <a:pt x="5054" y="846"/>
                    </a:moveTo>
                    <a:cubicBezTo>
                      <a:pt x="5014" y="886"/>
                      <a:pt x="4973" y="907"/>
                      <a:pt x="4933" y="947"/>
                    </a:cubicBezTo>
                    <a:cubicBezTo>
                      <a:pt x="4993" y="926"/>
                      <a:pt x="5033" y="886"/>
                      <a:pt x="5054" y="846"/>
                    </a:cubicBezTo>
                    <a:close/>
                    <a:moveTo>
                      <a:pt x="5658" y="0"/>
                    </a:moveTo>
                    <a:cubicBezTo>
                      <a:pt x="5637" y="40"/>
                      <a:pt x="5618" y="61"/>
                      <a:pt x="5597" y="81"/>
                    </a:cubicBezTo>
                    <a:cubicBezTo>
                      <a:pt x="5436" y="303"/>
                      <a:pt x="5295" y="665"/>
                      <a:pt x="5054" y="846"/>
                    </a:cubicBezTo>
                    <a:cubicBezTo>
                      <a:pt x="5215" y="765"/>
                      <a:pt x="5376" y="725"/>
                      <a:pt x="5537" y="725"/>
                    </a:cubicBezTo>
                    <a:cubicBezTo>
                      <a:pt x="5637" y="725"/>
                      <a:pt x="5738" y="746"/>
                      <a:pt x="5819" y="786"/>
                    </a:cubicBezTo>
                    <a:cubicBezTo>
                      <a:pt x="5395" y="1812"/>
                      <a:pt x="4370" y="2456"/>
                      <a:pt x="3342" y="2879"/>
                    </a:cubicBezTo>
                    <a:cubicBezTo>
                      <a:pt x="3001" y="3020"/>
                      <a:pt x="2639" y="3140"/>
                      <a:pt x="2397" y="3422"/>
                    </a:cubicBezTo>
                    <a:cubicBezTo>
                      <a:pt x="1994" y="3865"/>
                      <a:pt x="2014" y="4570"/>
                      <a:pt x="2155" y="5153"/>
                    </a:cubicBezTo>
                    <a:cubicBezTo>
                      <a:pt x="2296" y="5757"/>
                      <a:pt x="2537" y="6342"/>
                      <a:pt x="2457" y="6945"/>
                    </a:cubicBezTo>
                    <a:cubicBezTo>
                      <a:pt x="2437" y="7106"/>
                      <a:pt x="2376" y="7308"/>
                      <a:pt x="2215" y="7367"/>
                    </a:cubicBezTo>
                    <a:cubicBezTo>
                      <a:pt x="2175" y="7388"/>
                      <a:pt x="2134" y="7388"/>
                      <a:pt x="2094" y="7388"/>
                    </a:cubicBezTo>
                    <a:cubicBezTo>
                      <a:pt x="1994" y="7388"/>
                      <a:pt x="1874" y="7327"/>
                      <a:pt x="1793" y="7247"/>
                    </a:cubicBezTo>
                    <a:cubicBezTo>
                      <a:pt x="1692" y="7126"/>
                      <a:pt x="1651" y="6965"/>
                      <a:pt x="1611" y="6825"/>
                    </a:cubicBezTo>
                    <a:cubicBezTo>
                      <a:pt x="1391" y="6060"/>
                      <a:pt x="1249" y="5274"/>
                      <a:pt x="1230" y="4469"/>
                    </a:cubicBezTo>
                    <a:cubicBezTo>
                      <a:pt x="524" y="4590"/>
                      <a:pt x="22" y="5274"/>
                      <a:pt x="1" y="5979"/>
                    </a:cubicBezTo>
                    <a:cubicBezTo>
                      <a:pt x="1" y="6643"/>
                      <a:pt x="545" y="7770"/>
                      <a:pt x="1329" y="7770"/>
                    </a:cubicBezTo>
                    <a:lnTo>
                      <a:pt x="1410" y="7770"/>
                    </a:lnTo>
                    <a:cubicBezTo>
                      <a:pt x="867" y="7408"/>
                      <a:pt x="484" y="6784"/>
                      <a:pt x="403" y="6119"/>
                    </a:cubicBezTo>
                    <a:lnTo>
                      <a:pt x="403" y="6119"/>
                    </a:lnTo>
                    <a:cubicBezTo>
                      <a:pt x="444" y="6160"/>
                      <a:pt x="484" y="6180"/>
                      <a:pt x="545" y="6180"/>
                    </a:cubicBezTo>
                    <a:cubicBezTo>
                      <a:pt x="666" y="6180"/>
                      <a:pt x="787" y="6100"/>
                      <a:pt x="867" y="5999"/>
                    </a:cubicBezTo>
                    <a:cubicBezTo>
                      <a:pt x="967" y="5858"/>
                      <a:pt x="988" y="5657"/>
                      <a:pt x="1007" y="5475"/>
                    </a:cubicBezTo>
                    <a:cubicBezTo>
                      <a:pt x="1168" y="6079"/>
                      <a:pt x="1230" y="6704"/>
                      <a:pt x="1471" y="7267"/>
                    </a:cubicBezTo>
                    <a:cubicBezTo>
                      <a:pt x="1571" y="7488"/>
                      <a:pt x="1713" y="7730"/>
                      <a:pt x="1893" y="7891"/>
                    </a:cubicBezTo>
                    <a:cubicBezTo>
                      <a:pt x="2014" y="7992"/>
                      <a:pt x="2155" y="8073"/>
                      <a:pt x="2296" y="8092"/>
                    </a:cubicBezTo>
                    <a:cubicBezTo>
                      <a:pt x="2316" y="8052"/>
                      <a:pt x="2316" y="8011"/>
                      <a:pt x="2316" y="7971"/>
                    </a:cubicBezTo>
                    <a:cubicBezTo>
                      <a:pt x="2497" y="7267"/>
                      <a:pt x="2899" y="6664"/>
                      <a:pt x="3382" y="6119"/>
                    </a:cubicBezTo>
                    <a:cubicBezTo>
                      <a:pt x="3221" y="5697"/>
                      <a:pt x="2961" y="5295"/>
                      <a:pt x="2880" y="4852"/>
                    </a:cubicBezTo>
                    <a:cubicBezTo>
                      <a:pt x="2859" y="4751"/>
                      <a:pt x="2840" y="4670"/>
                      <a:pt x="2840" y="4590"/>
                    </a:cubicBezTo>
                    <a:cubicBezTo>
                      <a:pt x="2840" y="4409"/>
                      <a:pt x="2880" y="4227"/>
                      <a:pt x="2980" y="4066"/>
                    </a:cubicBezTo>
                    <a:cubicBezTo>
                      <a:pt x="3162" y="3846"/>
                      <a:pt x="3444" y="3725"/>
                      <a:pt x="3705" y="3623"/>
                    </a:cubicBezTo>
                    <a:cubicBezTo>
                      <a:pt x="5255" y="2939"/>
                      <a:pt x="6624" y="1833"/>
                      <a:pt x="7590" y="464"/>
                    </a:cubicBezTo>
                    <a:cubicBezTo>
                      <a:pt x="7569" y="464"/>
                      <a:pt x="7550" y="443"/>
                      <a:pt x="7529" y="443"/>
                    </a:cubicBezTo>
                    <a:cubicBezTo>
                      <a:pt x="7469" y="424"/>
                      <a:pt x="7429" y="424"/>
                      <a:pt x="7368" y="424"/>
                    </a:cubicBezTo>
                    <a:lnTo>
                      <a:pt x="7469" y="424"/>
                    </a:lnTo>
                    <a:cubicBezTo>
                      <a:pt x="6885" y="263"/>
                      <a:pt x="6302" y="121"/>
                      <a:pt x="5658" y="0"/>
                    </a:cubicBezTo>
                    <a:close/>
                    <a:moveTo>
                      <a:pt x="4128" y="8817"/>
                    </a:moveTo>
                    <a:cubicBezTo>
                      <a:pt x="4128" y="8817"/>
                      <a:pt x="4128" y="8837"/>
                      <a:pt x="4107" y="8837"/>
                    </a:cubicBezTo>
                    <a:cubicBezTo>
                      <a:pt x="4128" y="8837"/>
                      <a:pt x="4147" y="8837"/>
                      <a:pt x="4168" y="8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60"/>
              <p:cNvSpPr/>
              <p:nvPr/>
            </p:nvSpPr>
            <p:spPr>
              <a:xfrm>
                <a:off x="1119750" y="1898450"/>
                <a:ext cx="254150" cy="320200"/>
              </a:xfrm>
              <a:custGeom>
                <a:rect b="b" l="l" r="r" t="t"/>
                <a:pathLst>
                  <a:path extrusionOk="0" h="12808" w="10166">
                    <a:moveTo>
                      <a:pt x="8234" y="0"/>
                    </a:moveTo>
                    <a:lnTo>
                      <a:pt x="8314" y="61"/>
                    </a:lnTo>
                    <a:cubicBezTo>
                      <a:pt x="7850" y="987"/>
                      <a:pt x="7166" y="1752"/>
                      <a:pt x="6482" y="2496"/>
                    </a:cubicBezTo>
                    <a:cubicBezTo>
                      <a:pt x="5899" y="3121"/>
                      <a:pt x="5274" y="3744"/>
                      <a:pt x="4570" y="4248"/>
                    </a:cubicBezTo>
                    <a:cubicBezTo>
                      <a:pt x="4449" y="4329"/>
                      <a:pt x="4329" y="4409"/>
                      <a:pt x="4208" y="4449"/>
                    </a:cubicBezTo>
                    <a:cubicBezTo>
                      <a:pt x="3945" y="4549"/>
                      <a:pt x="3685" y="4530"/>
                      <a:pt x="3422" y="4549"/>
                    </a:cubicBezTo>
                    <a:cubicBezTo>
                      <a:pt x="2818" y="4630"/>
                      <a:pt x="2456" y="4812"/>
                      <a:pt x="2013" y="5255"/>
                    </a:cubicBezTo>
                    <a:cubicBezTo>
                      <a:pt x="1189" y="6019"/>
                      <a:pt x="322" y="6865"/>
                      <a:pt x="61" y="7971"/>
                    </a:cubicBezTo>
                    <a:cubicBezTo>
                      <a:pt x="21" y="8153"/>
                      <a:pt x="0" y="8354"/>
                      <a:pt x="61" y="8535"/>
                    </a:cubicBezTo>
                    <a:cubicBezTo>
                      <a:pt x="121" y="8736"/>
                      <a:pt x="263" y="8897"/>
                      <a:pt x="464" y="8918"/>
                    </a:cubicBezTo>
                    <a:cubicBezTo>
                      <a:pt x="403" y="9420"/>
                      <a:pt x="644" y="9924"/>
                      <a:pt x="1047" y="10226"/>
                    </a:cubicBezTo>
                    <a:cubicBezTo>
                      <a:pt x="1260" y="10377"/>
                      <a:pt x="1507" y="10449"/>
                      <a:pt x="1762" y="10449"/>
                    </a:cubicBezTo>
                    <a:cubicBezTo>
                      <a:pt x="1845" y="10449"/>
                      <a:pt x="1929" y="10442"/>
                      <a:pt x="2013" y="10427"/>
                    </a:cubicBezTo>
                    <a:cubicBezTo>
                      <a:pt x="1892" y="10327"/>
                      <a:pt x="1772" y="10226"/>
                      <a:pt x="1651" y="10105"/>
                    </a:cubicBezTo>
                    <a:cubicBezTo>
                      <a:pt x="1450" y="9863"/>
                      <a:pt x="1350" y="9380"/>
                      <a:pt x="1350" y="9058"/>
                    </a:cubicBezTo>
                    <a:lnTo>
                      <a:pt x="1350" y="9058"/>
                    </a:lnTo>
                    <a:cubicBezTo>
                      <a:pt x="1388" y="9075"/>
                      <a:pt x="1429" y="9083"/>
                      <a:pt x="1469" y="9083"/>
                    </a:cubicBezTo>
                    <a:cubicBezTo>
                      <a:pt x="1576" y="9083"/>
                      <a:pt x="1684" y="9031"/>
                      <a:pt x="1772" y="8958"/>
                    </a:cubicBezTo>
                    <a:cubicBezTo>
                      <a:pt x="1973" y="8757"/>
                      <a:pt x="1954" y="8475"/>
                      <a:pt x="2134" y="8253"/>
                    </a:cubicBezTo>
                    <a:lnTo>
                      <a:pt x="2134" y="8253"/>
                    </a:lnTo>
                    <a:cubicBezTo>
                      <a:pt x="2053" y="8776"/>
                      <a:pt x="2013" y="9300"/>
                      <a:pt x="2034" y="9823"/>
                    </a:cubicBezTo>
                    <a:cubicBezTo>
                      <a:pt x="2034" y="10185"/>
                      <a:pt x="2094" y="10569"/>
                      <a:pt x="2276" y="10891"/>
                    </a:cubicBezTo>
                    <a:cubicBezTo>
                      <a:pt x="2443" y="11170"/>
                      <a:pt x="2749" y="11397"/>
                      <a:pt x="3082" y="11397"/>
                    </a:cubicBezTo>
                    <a:cubicBezTo>
                      <a:pt x="3107" y="11397"/>
                      <a:pt x="3133" y="11396"/>
                      <a:pt x="3159" y="11393"/>
                    </a:cubicBezTo>
                    <a:lnTo>
                      <a:pt x="3159" y="11393"/>
                    </a:lnTo>
                    <a:cubicBezTo>
                      <a:pt x="3090" y="11409"/>
                      <a:pt x="3484" y="12118"/>
                      <a:pt x="3524" y="12179"/>
                    </a:cubicBezTo>
                    <a:cubicBezTo>
                      <a:pt x="3725" y="12399"/>
                      <a:pt x="4007" y="12541"/>
                      <a:pt x="4268" y="12662"/>
                    </a:cubicBezTo>
                    <a:cubicBezTo>
                      <a:pt x="4488" y="12760"/>
                      <a:pt x="4728" y="12808"/>
                      <a:pt x="4968" y="12808"/>
                    </a:cubicBezTo>
                    <a:cubicBezTo>
                      <a:pt x="5320" y="12808"/>
                      <a:pt x="5671" y="12704"/>
                      <a:pt x="5958" y="12501"/>
                    </a:cubicBezTo>
                    <a:lnTo>
                      <a:pt x="5958" y="12501"/>
                    </a:lnTo>
                    <a:cubicBezTo>
                      <a:pt x="5890" y="12510"/>
                      <a:pt x="5821" y="12515"/>
                      <a:pt x="5751" y="12515"/>
                    </a:cubicBezTo>
                    <a:cubicBezTo>
                      <a:pt x="5090" y="12515"/>
                      <a:pt x="4421" y="12095"/>
                      <a:pt x="4147" y="11494"/>
                    </a:cubicBezTo>
                    <a:cubicBezTo>
                      <a:pt x="4348" y="11414"/>
                      <a:pt x="4549" y="11293"/>
                      <a:pt x="4570" y="11071"/>
                    </a:cubicBezTo>
                    <a:cubicBezTo>
                      <a:pt x="4590" y="10910"/>
                      <a:pt x="4469" y="10749"/>
                      <a:pt x="4348" y="10649"/>
                    </a:cubicBezTo>
                    <a:cubicBezTo>
                      <a:pt x="4208" y="10528"/>
                      <a:pt x="4047" y="10467"/>
                      <a:pt x="3905" y="10346"/>
                    </a:cubicBezTo>
                    <a:cubicBezTo>
                      <a:pt x="3583" y="10085"/>
                      <a:pt x="3483" y="9602"/>
                      <a:pt x="3685" y="9240"/>
                    </a:cubicBezTo>
                    <a:lnTo>
                      <a:pt x="3685" y="9240"/>
                    </a:lnTo>
                    <a:cubicBezTo>
                      <a:pt x="3583" y="9501"/>
                      <a:pt x="3905" y="9723"/>
                      <a:pt x="4168" y="9783"/>
                    </a:cubicBezTo>
                    <a:cubicBezTo>
                      <a:pt x="4289" y="9803"/>
                      <a:pt x="4416" y="9818"/>
                      <a:pt x="4542" y="9818"/>
                    </a:cubicBezTo>
                    <a:cubicBezTo>
                      <a:pt x="4667" y="9818"/>
                      <a:pt x="4792" y="9803"/>
                      <a:pt x="4912" y="9763"/>
                    </a:cubicBezTo>
                    <a:cubicBezTo>
                      <a:pt x="5134" y="9662"/>
                      <a:pt x="5335" y="9482"/>
                      <a:pt x="5395" y="9240"/>
                    </a:cubicBezTo>
                    <a:lnTo>
                      <a:pt x="5395" y="9240"/>
                    </a:lnTo>
                    <a:cubicBezTo>
                      <a:pt x="5207" y="9322"/>
                      <a:pt x="4999" y="9363"/>
                      <a:pt x="4790" y="9363"/>
                    </a:cubicBezTo>
                    <a:cubicBezTo>
                      <a:pt x="4641" y="9363"/>
                      <a:pt x="4491" y="9342"/>
                      <a:pt x="4348" y="9300"/>
                    </a:cubicBezTo>
                    <a:cubicBezTo>
                      <a:pt x="4509" y="9119"/>
                      <a:pt x="4449" y="8837"/>
                      <a:pt x="4329" y="8636"/>
                    </a:cubicBezTo>
                    <a:cubicBezTo>
                      <a:pt x="4187" y="8454"/>
                      <a:pt x="4007" y="8293"/>
                      <a:pt x="3865" y="8092"/>
                    </a:cubicBezTo>
                    <a:cubicBezTo>
                      <a:pt x="3524" y="7569"/>
                      <a:pt x="3725" y="6825"/>
                      <a:pt x="4127" y="6321"/>
                    </a:cubicBezTo>
                    <a:cubicBezTo>
                      <a:pt x="4549" y="5838"/>
                      <a:pt x="5153" y="5556"/>
                      <a:pt x="5697" y="5234"/>
                    </a:cubicBezTo>
                    <a:cubicBezTo>
                      <a:pt x="7509" y="4208"/>
                      <a:pt x="9018" y="2778"/>
                      <a:pt x="10166" y="1047"/>
                    </a:cubicBezTo>
                    <a:lnTo>
                      <a:pt x="10166" y="1047"/>
                    </a:lnTo>
                    <a:cubicBezTo>
                      <a:pt x="10164" y="1050"/>
                      <a:pt x="10159" y="1051"/>
                      <a:pt x="10153" y="1051"/>
                    </a:cubicBezTo>
                    <a:cubicBezTo>
                      <a:pt x="9979" y="1051"/>
                      <a:pt x="8369" y="78"/>
                      <a:pt x="8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60"/>
              <p:cNvSpPr/>
              <p:nvPr/>
            </p:nvSpPr>
            <p:spPr>
              <a:xfrm>
                <a:off x="1127300" y="1936200"/>
                <a:ext cx="176650" cy="186700"/>
              </a:xfrm>
              <a:custGeom>
                <a:rect b="b" l="l" r="r" t="t"/>
                <a:pathLst>
                  <a:path extrusionOk="0" h="7468" w="7066">
                    <a:moveTo>
                      <a:pt x="7065" y="1"/>
                    </a:moveTo>
                    <a:cubicBezTo>
                      <a:pt x="6913" y="171"/>
                      <a:pt x="6746" y="340"/>
                      <a:pt x="6601" y="522"/>
                    </a:cubicBezTo>
                    <a:lnTo>
                      <a:pt x="6601" y="522"/>
                    </a:lnTo>
                    <a:cubicBezTo>
                      <a:pt x="6764" y="350"/>
                      <a:pt x="6915" y="168"/>
                      <a:pt x="7065" y="1"/>
                    </a:cubicBezTo>
                    <a:close/>
                    <a:moveTo>
                      <a:pt x="6601" y="522"/>
                    </a:moveTo>
                    <a:cubicBezTo>
                      <a:pt x="6568" y="556"/>
                      <a:pt x="6535" y="590"/>
                      <a:pt x="6502" y="624"/>
                    </a:cubicBezTo>
                    <a:lnTo>
                      <a:pt x="6523" y="624"/>
                    </a:lnTo>
                    <a:cubicBezTo>
                      <a:pt x="6548" y="589"/>
                      <a:pt x="6574" y="555"/>
                      <a:pt x="6601" y="522"/>
                    </a:cubicBezTo>
                    <a:close/>
                    <a:moveTo>
                      <a:pt x="1" y="7368"/>
                    </a:moveTo>
                    <a:cubicBezTo>
                      <a:pt x="41" y="7408"/>
                      <a:pt x="101" y="7448"/>
                      <a:pt x="141" y="7468"/>
                    </a:cubicBezTo>
                    <a:cubicBezTo>
                      <a:pt x="141" y="7448"/>
                      <a:pt x="141" y="7427"/>
                      <a:pt x="162" y="7408"/>
                    </a:cubicBezTo>
                    <a:cubicBezTo>
                      <a:pt x="101" y="7408"/>
                      <a:pt x="61" y="7387"/>
                      <a:pt x="1" y="7368"/>
                    </a:cubicBezTo>
                    <a:close/>
                  </a:path>
                </a:pathLst>
              </a:custGeom>
              <a:solidFill>
                <a:srgbClr val="D2DB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60"/>
              <p:cNvSpPr/>
              <p:nvPr/>
            </p:nvSpPr>
            <p:spPr>
              <a:xfrm>
                <a:off x="1124300" y="1932650"/>
                <a:ext cx="225950" cy="285850"/>
              </a:xfrm>
              <a:custGeom>
                <a:rect b="b" l="l" r="r" t="t"/>
                <a:pathLst>
                  <a:path extrusionOk="0" h="11434" w="9038">
                    <a:moveTo>
                      <a:pt x="7287" y="1"/>
                    </a:moveTo>
                    <a:cubicBezTo>
                      <a:pt x="7266" y="41"/>
                      <a:pt x="7226" y="81"/>
                      <a:pt x="7185" y="122"/>
                    </a:cubicBezTo>
                    <a:lnTo>
                      <a:pt x="7185" y="143"/>
                    </a:lnTo>
                    <a:cubicBezTo>
                      <a:pt x="7005" y="344"/>
                      <a:pt x="6823" y="565"/>
                      <a:pt x="6622" y="766"/>
                    </a:cubicBezTo>
                    <a:cubicBezTo>
                      <a:pt x="6562" y="867"/>
                      <a:pt x="6340" y="1249"/>
                      <a:pt x="6240" y="1270"/>
                    </a:cubicBezTo>
                    <a:lnTo>
                      <a:pt x="6541" y="1209"/>
                    </a:lnTo>
                    <a:lnTo>
                      <a:pt x="6541" y="1209"/>
                    </a:lnTo>
                    <a:cubicBezTo>
                      <a:pt x="6139" y="1994"/>
                      <a:pt x="5495" y="2679"/>
                      <a:pt x="4710" y="3141"/>
                    </a:cubicBezTo>
                    <a:cubicBezTo>
                      <a:pt x="4166" y="3484"/>
                      <a:pt x="3543" y="3726"/>
                      <a:pt x="3160" y="4228"/>
                    </a:cubicBezTo>
                    <a:cubicBezTo>
                      <a:pt x="2596" y="4933"/>
                      <a:pt x="2717" y="5940"/>
                      <a:pt x="2979" y="6804"/>
                    </a:cubicBezTo>
                    <a:cubicBezTo>
                      <a:pt x="3039" y="7006"/>
                      <a:pt x="3119" y="7228"/>
                      <a:pt x="3039" y="7429"/>
                    </a:cubicBezTo>
                    <a:cubicBezTo>
                      <a:pt x="2979" y="7550"/>
                      <a:pt x="2838" y="7610"/>
                      <a:pt x="2717" y="7610"/>
                    </a:cubicBezTo>
                    <a:cubicBezTo>
                      <a:pt x="2636" y="7610"/>
                      <a:pt x="2577" y="7590"/>
                      <a:pt x="2536" y="7510"/>
                    </a:cubicBezTo>
                    <a:cubicBezTo>
                      <a:pt x="2395" y="8033"/>
                      <a:pt x="2375" y="8576"/>
                      <a:pt x="2456" y="9099"/>
                    </a:cubicBezTo>
                    <a:cubicBezTo>
                      <a:pt x="2073" y="8919"/>
                      <a:pt x="2013" y="8415"/>
                      <a:pt x="1992" y="7993"/>
                    </a:cubicBezTo>
                    <a:cubicBezTo>
                      <a:pt x="1992" y="7429"/>
                      <a:pt x="1973" y="6866"/>
                      <a:pt x="1992" y="6302"/>
                    </a:cubicBezTo>
                    <a:cubicBezTo>
                      <a:pt x="2013" y="5597"/>
                      <a:pt x="2053" y="4832"/>
                      <a:pt x="2416" y="4209"/>
                    </a:cubicBezTo>
                    <a:lnTo>
                      <a:pt x="2416" y="4209"/>
                    </a:lnTo>
                    <a:cubicBezTo>
                      <a:pt x="1871" y="4732"/>
                      <a:pt x="1449" y="5355"/>
                      <a:pt x="1187" y="6060"/>
                    </a:cubicBezTo>
                    <a:cubicBezTo>
                      <a:pt x="1087" y="6362"/>
                      <a:pt x="986" y="6664"/>
                      <a:pt x="805" y="6925"/>
                    </a:cubicBezTo>
                    <a:cubicBezTo>
                      <a:pt x="664" y="7167"/>
                      <a:pt x="403" y="7349"/>
                      <a:pt x="121" y="7349"/>
                    </a:cubicBezTo>
                    <a:cubicBezTo>
                      <a:pt x="81" y="7349"/>
                      <a:pt x="40" y="7328"/>
                      <a:pt x="0" y="7328"/>
                    </a:cubicBezTo>
                    <a:lnTo>
                      <a:pt x="121" y="7510"/>
                    </a:lnTo>
                    <a:cubicBezTo>
                      <a:pt x="181" y="7529"/>
                      <a:pt x="221" y="7550"/>
                      <a:pt x="282" y="7550"/>
                    </a:cubicBezTo>
                    <a:cubicBezTo>
                      <a:pt x="261" y="7569"/>
                      <a:pt x="261" y="7590"/>
                      <a:pt x="261" y="7610"/>
                    </a:cubicBezTo>
                    <a:cubicBezTo>
                      <a:pt x="382" y="7711"/>
                      <a:pt x="543" y="7751"/>
                      <a:pt x="685" y="7751"/>
                    </a:cubicBezTo>
                    <a:cubicBezTo>
                      <a:pt x="704" y="8395"/>
                      <a:pt x="1026" y="9080"/>
                      <a:pt x="1670" y="9080"/>
                    </a:cubicBezTo>
                    <a:cubicBezTo>
                      <a:pt x="1731" y="9080"/>
                      <a:pt x="1791" y="9080"/>
                      <a:pt x="1831" y="9059"/>
                    </a:cubicBezTo>
                    <a:cubicBezTo>
                      <a:pt x="1710" y="8959"/>
                      <a:pt x="1590" y="8858"/>
                      <a:pt x="1469" y="8737"/>
                    </a:cubicBezTo>
                    <a:cubicBezTo>
                      <a:pt x="1268" y="8495"/>
                      <a:pt x="1168" y="8012"/>
                      <a:pt x="1168" y="7711"/>
                    </a:cubicBezTo>
                    <a:lnTo>
                      <a:pt x="1168" y="7690"/>
                    </a:lnTo>
                    <a:cubicBezTo>
                      <a:pt x="1208" y="7711"/>
                      <a:pt x="1248" y="7711"/>
                      <a:pt x="1288" y="7711"/>
                    </a:cubicBezTo>
                    <a:cubicBezTo>
                      <a:pt x="1409" y="7711"/>
                      <a:pt x="1509" y="7671"/>
                      <a:pt x="1590" y="7590"/>
                    </a:cubicBezTo>
                    <a:cubicBezTo>
                      <a:pt x="1791" y="7389"/>
                      <a:pt x="1772" y="7107"/>
                      <a:pt x="1952" y="6885"/>
                    </a:cubicBezTo>
                    <a:lnTo>
                      <a:pt x="1952" y="6885"/>
                    </a:lnTo>
                    <a:cubicBezTo>
                      <a:pt x="1871" y="7308"/>
                      <a:pt x="1852" y="7751"/>
                      <a:pt x="1852" y="8194"/>
                    </a:cubicBezTo>
                    <a:lnTo>
                      <a:pt x="1852" y="8455"/>
                    </a:lnTo>
                    <a:cubicBezTo>
                      <a:pt x="1852" y="8817"/>
                      <a:pt x="1912" y="9201"/>
                      <a:pt x="2094" y="9523"/>
                    </a:cubicBezTo>
                    <a:cubicBezTo>
                      <a:pt x="2255" y="9804"/>
                      <a:pt x="2556" y="10025"/>
                      <a:pt x="2878" y="10025"/>
                    </a:cubicBezTo>
                    <a:lnTo>
                      <a:pt x="2979" y="10025"/>
                    </a:lnTo>
                    <a:lnTo>
                      <a:pt x="2979" y="10046"/>
                    </a:lnTo>
                    <a:cubicBezTo>
                      <a:pt x="2979" y="10167"/>
                      <a:pt x="3301" y="10750"/>
                      <a:pt x="3342" y="10811"/>
                    </a:cubicBezTo>
                    <a:cubicBezTo>
                      <a:pt x="3543" y="11031"/>
                      <a:pt x="3825" y="11173"/>
                      <a:pt x="4086" y="11294"/>
                    </a:cubicBezTo>
                    <a:cubicBezTo>
                      <a:pt x="4308" y="11394"/>
                      <a:pt x="4528" y="11434"/>
                      <a:pt x="4770" y="11434"/>
                    </a:cubicBezTo>
                    <a:cubicBezTo>
                      <a:pt x="5132" y="11434"/>
                      <a:pt x="5495" y="11334"/>
                      <a:pt x="5776" y="11133"/>
                    </a:cubicBezTo>
                    <a:lnTo>
                      <a:pt x="5575" y="11133"/>
                    </a:lnTo>
                    <a:cubicBezTo>
                      <a:pt x="4912" y="11133"/>
                      <a:pt x="4247" y="10730"/>
                      <a:pt x="3965" y="10126"/>
                    </a:cubicBezTo>
                    <a:cubicBezTo>
                      <a:pt x="4166" y="10046"/>
                      <a:pt x="4367" y="9925"/>
                      <a:pt x="4388" y="9703"/>
                    </a:cubicBezTo>
                    <a:cubicBezTo>
                      <a:pt x="4408" y="9703"/>
                      <a:pt x="4408" y="9684"/>
                      <a:pt x="4408" y="9663"/>
                    </a:cubicBezTo>
                    <a:cubicBezTo>
                      <a:pt x="4408" y="9523"/>
                      <a:pt x="4287" y="9362"/>
                      <a:pt x="4166" y="9281"/>
                    </a:cubicBezTo>
                    <a:cubicBezTo>
                      <a:pt x="4026" y="9160"/>
                      <a:pt x="3865" y="9099"/>
                      <a:pt x="3723" y="8978"/>
                    </a:cubicBezTo>
                    <a:cubicBezTo>
                      <a:pt x="3522" y="8817"/>
                      <a:pt x="3401" y="8535"/>
                      <a:pt x="3401" y="8275"/>
                    </a:cubicBezTo>
                    <a:cubicBezTo>
                      <a:pt x="3401" y="8141"/>
                      <a:pt x="3420" y="8009"/>
                      <a:pt x="3489" y="7894"/>
                    </a:cubicBezTo>
                    <a:lnTo>
                      <a:pt x="3489" y="7894"/>
                    </a:lnTo>
                    <a:cubicBezTo>
                      <a:pt x="3482" y="7913"/>
                      <a:pt x="3482" y="7938"/>
                      <a:pt x="3482" y="7953"/>
                    </a:cubicBezTo>
                    <a:cubicBezTo>
                      <a:pt x="3482" y="8173"/>
                      <a:pt x="3744" y="8355"/>
                      <a:pt x="3986" y="8415"/>
                    </a:cubicBezTo>
                    <a:cubicBezTo>
                      <a:pt x="4106" y="8436"/>
                      <a:pt x="4227" y="8455"/>
                      <a:pt x="4348" y="8455"/>
                    </a:cubicBezTo>
                    <a:cubicBezTo>
                      <a:pt x="4469" y="8455"/>
                      <a:pt x="4609" y="8436"/>
                      <a:pt x="4730" y="8395"/>
                    </a:cubicBezTo>
                    <a:cubicBezTo>
                      <a:pt x="4952" y="8294"/>
                      <a:pt x="5153" y="8114"/>
                      <a:pt x="5213" y="7872"/>
                    </a:cubicBezTo>
                    <a:lnTo>
                      <a:pt x="5213" y="7872"/>
                    </a:lnTo>
                    <a:cubicBezTo>
                      <a:pt x="5011" y="7953"/>
                      <a:pt x="4810" y="7993"/>
                      <a:pt x="4609" y="7993"/>
                    </a:cubicBezTo>
                    <a:cubicBezTo>
                      <a:pt x="4469" y="7993"/>
                      <a:pt x="4308" y="7972"/>
                      <a:pt x="4166" y="7932"/>
                    </a:cubicBezTo>
                    <a:cubicBezTo>
                      <a:pt x="4227" y="7851"/>
                      <a:pt x="4267" y="7751"/>
                      <a:pt x="4267" y="7671"/>
                    </a:cubicBezTo>
                    <a:cubicBezTo>
                      <a:pt x="4267" y="7529"/>
                      <a:pt x="4206" y="7389"/>
                      <a:pt x="4147" y="7268"/>
                    </a:cubicBezTo>
                    <a:cubicBezTo>
                      <a:pt x="4005" y="7086"/>
                      <a:pt x="3825" y="6925"/>
                      <a:pt x="3683" y="6724"/>
                    </a:cubicBezTo>
                    <a:cubicBezTo>
                      <a:pt x="3562" y="6544"/>
                      <a:pt x="3503" y="6321"/>
                      <a:pt x="3503" y="6101"/>
                    </a:cubicBezTo>
                    <a:cubicBezTo>
                      <a:pt x="3503" y="5698"/>
                      <a:pt x="3683" y="5275"/>
                      <a:pt x="3945" y="4953"/>
                    </a:cubicBezTo>
                    <a:cubicBezTo>
                      <a:pt x="4367" y="4470"/>
                      <a:pt x="4971" y="4188"/>
                      <a:pt x="5515" y="3866"/>
                    </a:cubicBezTo>
                    <a:cubicBezTo>
                      <a:pt x="6863" y="3101"/>
                      <a:pt x="8052" y="2115"/>
                      <a:pt x="9037" y="927"/>
                    </a:cubicBezTo>
                    <a:cubicBezTo>
                      <a:pt x="8554" y="626"/>
                      <a:pt x="8031" y="344"/>
                      <a:pt x="7528" y="41"/>
                    </a:cubicBezTo>
                    <a:cubicBezTo>
                      <a:pt x="7507" y="22"/>
                      <a:pt x="7488" y="22"/>
                      <a:pt x="7467" y="1"/>
                    </a:cubicBezTo>
                    <a:lnTo>
                      <a:pt x="7467" y="1"/>
                    </a:lnTo>
                    <a:cubicBezTo>
                      <a:pt x="7488" y="62"/>
                      <a:pt x="7528" y="102"/>
                      <a:pt x="7569" y="162"/>
                    </a:cubicBezTo>
                    <a:cubicBezTo>
                      <a:pt x="7467" y="102"/>
                      <a:pt x="7387" y="41"/>
                      <a:pt x="7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60"/>
              <p:cNvSpPr/>
              <p:nvPr/>
            </p:nvSpPr>
            <p:spPr>
              <a:xfrm>
                <a:off x="747900" y="922325"/>
                <a:ext cx="1076900" cy="1295575"/>
              </a:xfrm>
              <a:custGeom>
                <a:rect b="b" l="l" r="r" t="t"/>
                <a:pathLst>
                  <a:path extrusionOk="0" h="51823" w="43076">
                    <a:moveTo>
                      <a:pt x="9507" y="0"/>
                    </a:moveTo>
                    <a:cubicBezTo>
                      <a:pt x="9213" y="0"/>
                      <a:pt x="8916" y="12"/>
                      <a:pt x="8615" y="36"/>
                    </a:cubicBezTo>
                    <a:cubicBezTo>
                      <a:pt x="5797" y="258"/>
                      <a:pt x="3422" y="1566"/>
                      <a:pt x="1871" y="3941"/>
                    </a:cubicBezTo>
                    <a:cubicBezTo>
                      <a:pt x="1509" y="4485"/>
                      <a:pt x="886" y="4646"/>
                      <a:pt x="564" y="5270"/>
                    </a:cubicBezTo>
                    <a:cubicBezTo>
                      <a:pt x="282" y="5833"/>
                      <a:pt x="201" y="6518"/>
                      <a:pt x="403" y="7102"/>
                    </a:cubicBezTo>
                    <a:cubicBezTo>
                      <a:pt x="704" y="8068"/>
                      <a:pt x="1530" y="8047"/>
                      <a:pt x="2274" y="8511"/>
                    </a:cubicBezTo>
                    <a:cubicBezTo>
                      <a:pt x="2939" y="8933"/>
                      <a:pt x="3382" y="9517"/>
                      <a:pt x="3663" y="10242"/>
                    </a:cubicBezTo>
                    <a:cubicBezTo>
                      <a:pt x="3986" y="11087"/>
                      <a:pt x="4407" y="11852"/>
                      <a:pt x="5274" y="12234"/>
                    </a:cubicBezTo>
                    <a:cubicBezTo>
                      <a:pt x="5252" y="12225"/>
                      <a:pt x="5229" y="12221"/>
                      <a:pt x="5203" y="12221"/>
                    </a:cubicBezTo>
                    <a:cubicBezTo>
                      <a:pt x="4546" y="12221"/>
                      <a:pt x="2708" y="15149"/>
                      <a:pt x="2475" y="15575"/>
                    </a:cubicBezTo>
                    <a:cubicBezTo>
                      <a:pt x="1852" y="16764"/>
                      <a:pt x="1409" y="18173"/>
                      <a:pt x="986" y="19440"/>
                    </a:cubicBezTo>
                    <a:cubicBezTo>
                      <a:pt x="0" y="22459"/>
                      <a:pt x="825" y="26525"/>
                      <a:pt x="2113" y="29303"/>
                    </a:cubicBezTo>
                    <a:cubicBezTo>
                      <a:pt x="3744" y="32765"/>
                      <a:pt x="6723" y="35483"/>
                      <a:pt x="10124" y="37134"/>
                    </a:cubicBezTo>
                    <a:cubicBezTo>
                      <a:pt x="12499" y="38280"/>
                      <a:pt x="15156" y="38562"/>
                      <a:pt x="17733" y="38965"/>
                    </a:cubicBezTo>
                    <a:cubicBezTo>
                      <a:pt x="20491" y="39388"/>
                      <a:pt x="22423" y="40132"/>
                      <a:pt x="24718" y="41763"/>
                    </a:cubicBezTo>
                    <a:cubicBezTo>
                      <a:pt x="27837" y="43957"/>
                      <a:pt x="30977" y="46171"/>
                      <a:pt x="33534" y="49010"/>
                    </a:cubicBezTo>
                    <a:cubicBezTo>
                      <a:pt x="34380" y="49936"/>
                      <a:pt x="35185" y="50961"/>
                      <a:pt x="36312" y="51506"/>
                    </a:cubicBezTo>
                    <a:cubicBezTo>
                      <a:pt x="36748" y="51712"/>
                      <a:pt x="37245" y="51822"/>
                      <a:pt x="37732" y="51822"/>
                    </a:cubicBezTo>
                    <a:cubicBezTo>
                      <a:pt x="38525" y="51822"/>
                      <a:pt x="39289" y="51529"/>
                      <a:pt x="39713" y="50881"/>
                    </a:cubicBezTo>
                    <a:cubicBezTo>
                      <a:pt x="39814" y="50741"/>
                      <a:pt x="39874" y="50580"/>
                      <a:pt x="40016" y="50459"/>
                    </a:cubicBezTo>
                    <a:cubicBezTo>
                      <a:pt x="40257" y="50277"/>
                      <a:pt x="40579" y="50277"/>
                      <a:pt x="40880" y="50237"/>
                    </a:cubicBezTo>
                    <a:cubicBezTo>
                      <a:pt x="42270" y="50016"/>
                      <a:pt x="43075" y="48425"/>
                      <a:pt x="42914" y="47037"/>
                    </a:cubicBezTo>
                    <a:cubicBezTo>
                      <a:pt x="42753" y="45647"/>
                      <a:pt x="41908" y="44440"/>
                      <a:pt x="41082" y="43312"/>
                    </a:cubicBezTo>
                    <a:cubicBezTo>
                      <a:pt x="39954" y="41783"/>
                      <a:pt x="38787" y="40253"/>
                      <a:pt x="37861" y="38583"/>
                    </a:cubicBezTo>
                    <a:cubicBezTo>
                      <a:pt x="37459" y="37838"/>
                      <a:pt x="36935" y="36992"/>
                      <a:pt x="36876" y="36127"/>
                    </a:cubicBezTo>
                    <a:cubicBezTo>
                      <a:pt x="36814" y="35261"/>
                      <a:pt x="37037" y="34235"/>
                      <a:pt x="37056" y="33329"/>
                    </a:cubicBezTo>
                    <a:cubicBezTo>
                      <a:pt x="37117" y="29424"/>
                      <a:pt x="36835" y="25358"/>
                      <a:pt x="34984" y="21815"/>
                    </a:cubicBezTo>
                    <a:cubicBezTo>
                      <a:pt x="32507" y="17046"/>
                      <a:pt x="27636" y="14086"/>
                      <a:pt x="23309" y="10865"/>
                    </a:cubicBezTo>
                    <a:cubicBezTo>
                      <a:pt x="22504" y="10282"/>
                      <a:pt x="21718" y="9678"/>
                      <a:pt x="21114" y="8893"/>
                    </a:cubicBezTo>
                    <a:cubicBezTo>
                      <a:pt x="20048" y="7505"/>
                      <a:pt x="19686" y="5712"/>
                      <a:pt x="19283" y="4002"/>
                    </a:cubicBezTo>
                    <a:cubicBezTo>
                      <a:pt x="19142" y="3439"/>
                      <a:pt x="19001" y="2854"/>
                      <a:pt x="18679" y="2371"/>
                    </a:cubicBezTo>
                    <a:cubicBezTo>
                      <a:pt x="19021" y="2271"/>
                      <a:pt x="19021" y="1748"/>
                      <a:pt x="18760" y="1506"/>
                    </a:cubicBezTo>
                    <a:cubicBezTo>
                      <a:pt x="18497" y="1265"/>
                      <a:pt x="18116" y="1244"/>
                      <a:pt x="17753" y="1225"/>
                    </a:cubicBezTo>
                    <a:cubicBezTo>
                      <a:pt x="14926" y="1042"/>
                      <a:pt x="12347" y="0"/>
                      <a:pt x="9507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60"/>
              <p:cNvSpPr/>
              <p:nvPr/>
            </p:nvSpPr>
            <p:spPr>
              <a:xfrm>
                <a:off x="752925" y="981075"/>
                <a:ext cx="314500" cy="243675"/>
              </a:xfrm>
              <a:custGeom>
                <a:rect b="b" l="l" r="r" t="t"/>
                <a:pathLst>
                  <a:path extrusionOk="0" h="9747" w="12580">
                    <a:moveTo>
                      <a:pt x="8699" y="1"/>
                    </a:moveTo>
                    <a:cubicBezTo>
                      <a:pt x="7808" y="1"/>
                      <a:pt x="6914" y="214"/>
                      <a:pt x="6058" y="504"/>
                    </a:cubicBezTo>
                    <a:cubicBezTo>
                      <a:pt x="4992" y="866"/>
                      <a:pt x="3965" y="1350"/>
                      <a:pt x="2899" y="1692"/>
                    </a:cubicBezTo>
                    <a:cubicBezTo>
                      <a:pt x="2805" y="1718"/>
                      <a:pt x="2697" y="1739"/>
                      <a:pt x="2597" y="1739"/>
                    </a:cubicBezTo>
                    <a:cubicBezTo>
                      <a:pt x="2461" y="1739"/>
                      <a:pt x="2341" y="1699"/>
                      <a:pt x="2295" y="1572"/>
                    </a:cubicBezTo>
                    <a:cubicBezTo>
                      <a:pt x="2255" y="1470"/>
                      <a:pt x="2295" y="1350"/>
                      <a:pt x="2355" y="1250"/>
                    </a:cubicBezTo>
                    <a:cubicBezTo>
                      <a:pt x="2496" y="907"/>
                      <a:pt x="2636" y="544"/>
                      <a:pt x="2778" y="203"/>
                    </a:cubicBezTo>
                    <a:lnTo>
                      <a:pt x="2778" y="203"/>
                    </a:lnTo>
                    <a:cubicBezTo>
                      <a:pt x="2335" y="665"/>
                      <a:pt x="1992" y="1209"/>
                      <a:pt x="1570" y="1692"/>
                    </a:cubicBezTo>
                    <a:cubicBezTo>
                      <a:pt x="1187" y="2114"/>
                      <a:pt x="624" y="2377"/>
                      <a:pt x="363" y="2900"/>
                    </a:cubicBezTo>
                    <a:cubicBezTo>
                      <a:pt x="81" y="3443"/>
                      <a:pt x="0" y="4127"/>
                      <a:pt x="202" y="4731"/>
                    </a:cubicBezTo>
                    <a:cubicBezTo>
                      <a:pt x="624" y="6040"/>
                      <a:pt x="2537" y="5960"/>
                      <a:pt x="3462" y="6784"/>
                    </a:cubicBezTo>
                    <a:cubicBezTo>
                      <a:pt x="4066" y="7288"/>
                      <a:pt x="4388" y="8053"/>
                      <a:pt x="4931" y="8617"/>
                    </a:cubicBezTo>
                    <a:cubicBezTo>
                      <a:pt x="5632" y="9366"/>
                      <a:pt x="6662" y="9746"/>
                      <a:pt x="7691" y="9746"/>
                    </a:cubicBezTo>
                    <a:cubicBezTo>
                      <a:pt x="7934" y="9746"/>
                      <a:pt x="8176" y="9725"/>
                      <a:pt x="8414" y="9683"/>
                    </a:cubicBezTo>
                    <a:cubicBezTo>
                      <a:pt x="9662" y="9441"/>
                      <a:pt x="10749" y="8636"/>
                      <a:pt x="11474" y="7589"/>
                    </a:cubicBezTo>
                    <a:cubicBezTo>
                      <a:pt x="11573" y="7409"/>
                      <a:pt x="11694" y="7227"/>
                      <a:pt x="11775" y="7066"/>
                    </a:cubicBezTo>
                    <a:cubicBezTo>
                      <a:pt x="12279" y="6121"/>
                      <a:pt x="12520" y="5053"/>
                      <a:pt x="12561" y="4006"/>
                    </a:cubicBezTo>
                    <a:cubicBezTo>
                      <a:pt x="12580" y="3242"/>
                      <a:pt x="12499" y="2436"/>
                      <a:pt x="12137" y="1773"/>
                    </a:cubicBezTo>
                    <a:cubicBezTo>
                      <a:pt x="11594" y="786"/>
                      <a:pt x="10487" y="182"/>
                      <a:pt x="9359" y="42"/>
                    </a:cubicBezTo>
                    <a:cubicBezTo>
                      <a:pt x="9140" y="14"/>
                      <a:pt x="8920" y="1"/>
                      <a:pt x="8699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60"/>
              <p:cNvSpPr/>
              <p:nvPr/>
            </p:nvSpPr>
            <p:spPr>
              <a:xfrm>
                <a:off x="1298400" y="1703725"/>
                <a:ext cx="526400" cy="514175"/>
              </a:xfrm>
              <a:custGeom>
                <a:rect b="b" l="l" r="r" t="t"/>
                <a:pathLst>
                  <a:path extrusionOk="0" h="20567" w="21056">
                    <a:moveTo>
                      <a:pt x="15097" y="0"/>
                    </a:moveTo>
                    <a:lnTo>
                      <a:pt x="15097" y="0"/>
                    </a:lnTo>
                    <a:cubicBezTo>
                      <a:pt x="14432" y="1087"/>
                      <a:pt x="13930" y="2274"/>
                      <a:pt x="13627" y="3522"/>
                    </a:cubicBezTo>
                    <a:cubicBezTo>
                      <a:pt x="13366" y="2939"/>
                      <a:pt x="13104" y="2355"/>
                      <a:pt x="12822" y="1791"/>
                    </a:cubicBezTo>
                    <a:cubicBezTo>
                      <a:pt x="11574" y="3462"/>
                      <a:pt x="10870" y="5556"/>
                      <a:pt x="10870" y="7649"/>
                    </a:cubicBezTo>
                    <a:cubicBezTo>
                      <a:pt x="9803" y="7166"/>
                      <a:pt x="8756" y="6683"/>
                      <a:pt x="7709" y="6200"/>
                    </a:cubicBezTo>
                    <a:cubicBezTo>
                      <a:pt x="7512" y="6121"/>
                      <a:pt x="7288" y="6032"/>
                      <a:pt x="7083" y="6032"/>
                    </a:cubicBezTo>
                    <a:cubicBezTo>
                      <a:pt x="6976" y="6032"/>
                      <a:pt x="6874" y="6057"/>
                      <a:pt x="6783" y="6119"/>
                    </a:cubicBezTo>
                    <a:cubicBezTo>
                      <a:pt x="6643" y="6200"/>
                      <a:pt x="6563" y="6361"/>
                      <a:pt x="6501" y="6501"/>
                    </a:cubicBezTo>
                    <a:cubicBezTo>
                      <a:pt x="6241" y="7086"/>
                      <a:pt x="6160" y="7770"/>
                      <a:pt x="6281" y="8393"/>
                    </a:cubicBezTo>
                    <a:cubicBezTo>
                      <a:pt x="5838" y="8258"/>
                      <a:pt x="5372" y="8191"/>
                      <a:pt x="4906" y="8191"/>
                    </a:cubicBezTo>
                    <a:cubicBezTo>
                      <a:pt x="4611" y="8191"/>
                      <a:pt x="4315" y="8218"/>
                      <a:pt x="4026" y="8272"/>
                    </a:cubicBezTo>
                    <a:cubicBezTo>
                      <a:pt x="4228" y="8535"/>
                      <a:pt x="4448" y="8817"/>
                      <a:pt x="4650" y="9077"/>
                    </a:cubicBezTo>
                    <a:cubicBezTo>
                      <a:pt x="4290" y="8838"/>
                      <a:pt x="3887" y="8613"/>
                      <a:pt x="3477" y="8613"/>
                    </a:cubicBezTo>
                    <a:cubicBezTo>
                      <a:pt x="3405" y="8613"/>
                      <a:pt x="3333" y="8620"/>
                      <a:pt x="3262" y="8635"/>
                    </a:cubicBezTo>
                    <a:cubicBezTo>
                      <a:pt x="2758" y="8715"/>
                      <a:pt x="2416" y="9420"/>
                      <a:pt x="2798" y="9743"/>
                    </a:cubicBezTo>
                    <a:cubicBezTo>
                      <a:pt x="1952" y="9219"/>
                      <a:pt x="986" y="8916"/>
                      <a:pt x="1" y="8836"/>
                    </a:cubicBezTo>
                    <a:lnTo>
                      <a:pt x="1" y="8836"/>
                    </a:lnTo>
                    <a:cubicBezTo>
                      <a:pt x="886" y="9420"/>
                      <a:pt x="1832" y="9883"/>
                      <a:pt x="2698" y="10507"/>
                    </a:cubicBezTo>
                    <a:cubicBezTo>
                      <a:pt x="5817" y="12701"/>
                      <a:pt x="8957" y="14915"/>
                      <a:pt x="11514" y="17754"/>
                    </a:cubicBezTo>
                    <a:cubicBezTo>
                      <a:pt x="12360" y="18680"/>
                      <a:pt x="13165" y="19705"/>
                      <a:pt x="14292" y="20250"/>
                    </a:cubicBezTo>
                    <a:cubicBezTo>
                      <a:pt x="14728" y="20456"/>
                      <a:pt x="15225" y="20566"/>
                      <a:pt x="15712" y="20566"/>
                    </a:cubicBezTo>
                    <a:cubicBezTo>
                      <a:pt x="16505" y="20566"/>
                      <a:pt x="17269" y="20273"/>
                      <a:pt x="17693" y="19625"/>
                    </a:cubicBezTo>
                    <a:cubicBezTo>
                      <a:pt x="17794" y="19485"/>
                      <a:pt x="17854" y="19324"/>
                      <a:pt x="17996" y="19203"/>
                    </a:cubicBezTo>
                    <a:cubicBezTo>
                      <a:pt x="18237" y="19021"/>
                      <a:pt x="18559" y="19021"/>
                      <a:pt x="18860" y="18981"/>
                    </a:cubicBezTo>
                    <a:cubicBezTo>
                      <a:pt x="20250" y="18760"/>
                      <a:pt x="21055" y="17169"/>
                      <a:pt x="20894" y="15781"/>
                    </a:cubicBezTo>
                    <a:cubicBezTo>
                      <a:pt x="20733" y="14391"/>
                      <a:pt x="19888" y="13184"/>
                      <a:pt x="19062" y="12056"/>
                    </a:cubicBezTo>
                    <a:cubicBezTo>
                      <a:pt x="17934" y="10527"/>
                      <a:pt x="16767" y="8997"/>
                      <a:pt x="15841" y="7327"/>
                    </a:cubicBezTo>
                    <a:cubicBezTo>
                      <a:pt x="15439" y="6582"/>
                      <a:pt x="14915" y="5736"/>
                      <a:pt x="14856" y="4871"/>
                    </a:cubicBezTo>
                    <a:cubicBezTo>
                      <a:pt x="14794" y="4045"/>
                      <a:pt x="15017" y="3221"/>
                      <a:pt x="15017" y="2395"/>
                    </a:cubicBezTo>
                    <a:cubicBezTo>
                      <a:pt x="15017" y="1590"/>
                      <a:pt x="14955" y="825"/>
                      <a:pt x="1509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60"/>
              <p:cNvSpPr/>
              <p:nvPr/>
            </p:nvSpPr>
            <p:spPr>
              <a:xfrm>
                <a:off x="768025" y="922325"/>
                <a:ext cx="455400" cy="173500"/>
              </a:xfrm>
              <a:custGeom>
                <a:rect b="b" l="l" r="r" t="t"/>
                <a:pathLst>
                  <a:path extrusionOk="0" h="6940" w="18216">
                    <a:moveTo>
                      <a:pt x="1" y="4726"/>
                    </a:moveTo>
                    <a:cubicBezTo>
                      <a:pt x="1" y="4726"/>
                      <a:pt x="0" y="4727"/>
                      <a:pt x="0" y="4727"/>
                    </a:cubicBezTo>
                    <a:cubicBezTo>
                      <a:pt x="1" y="4727"/>
                      <a:pt x="1" y="4726"/>
                      <a:pt x="1" y="4726"/>
                    </a:cubicBezTo>
                    <a:close/>
                    <a:moveTo>
                      <a:pt x="8702" y="0"/>
                    </a:moveTo>
                    <a:cubicBezTo>
                      <a:pt x="8408" y="0"/>
                      <a:pt x="8111" y="12"/>
                      <a:pt x="7810" y="36"/>
                    </a:cubicBezTo>
                    <a:cubicBezTo>
                      <a:pt x="4992" y="258"/>
                      <a:pt x="2617" y="1566"/>
                      <a:pt x="1066" y="3941"/>
                    </a:cubicBezTo>
                    <a:cubicBezTo>
                      <a:pt x="806" y="4324"/>
                      <a:pt x="383" y="4485"/>
                      <a:pt x="1" y="4726"/>
                    </a:cubicBezTo>
                    <a:lnTo>
                      <a:pt x="1" y="4726"/>
                    </a:lnTo>
                    <a:cubicBezTo>
                      <a:pt x="2" y="4726"/>
                      <a:pt x="3" y="4726"/>
                      <a:pt x="4" y="4726"/>
                    </a:cubicBezTo>
                    <a:cubicBezTo>
                      <a:pt x="57" y="4726"/>
                      <a:pt x="627" y="5029"/>
                      <a:pt x="725" y="5068"/>
                    </a:cubicBezTo>
                    <a:cubicBezTo>
                      <a:pt x="875" y="5104"/>
                      <a:pt x="1030" y="5120"/>
                      <a:pt x="1187" y="5120"/>
                    </a:cubicBezTo>
                    <a:cubicBezTo>
                      <a:pt x="1386" y="5120"/>
                      <a:pt x="1588" y="5094"/>
                      <a:pt x="1791" y="5049"/>
                    </a:cubicBezTo>
                    <a:cubicBezTo>
                      <a:pt x="2234" y="4928"/>
                      <a:pt x="2636" y="4727"/>
                      <a:pt x="3060" y="4526"/>
                    </a:cubicBezTo>
                    <a:cubicBezTo>
                      <a:pt x="4287" y="4002"/>
                      <a:pt x="5615" y="3700"/>
                      <a:pt x="6944" y="3640"/>
                    </a:cubicBezTo>
                    <a:cubicBezTo>
                      <a:pt x="7082" y="3634"/>
                      <a:pt x="7223" y="3630"/>
                      <a:pt x="7363" y="3630"/>
                    </a:cubicBezTo>
                    <a:cubicBezTo>
                      <a:pt x="7754" y="3630"/>
                      <a:pt x="8150" y="3662"/>
                      <a:pt x="8535" y="3780"/>
                    </a:cubicBezTo>
                    <a:cubicBezTo>
                      <a:pt x="9319" y="4002"/>
                      <a:pt x="10024" y="4566"/>
                      <a:pt x="10427" y="5310"/>
                    </a:cubicBezTo>
                    <a:cubicBezTo>
                      <a:pt x="10647" y="5712"/>
                      <a:pt x="10789" y="6195"/>
                      <a:pt x="11130" y="6518"/>
                    </a:cubicBezTo>
                    <a:cubicBezTo>
                      <a:pt x="11412" y="6780"/>
                      <a:pt x="11815" y="6880"/>
                      <a:pt x="12198" y="6920"/>
                    </a:cubicBezTo>
                    <a:cubicBezTo>
                      <a:pt x="12314" y="6933"/>
                      <a:pt x="12429" y="6940"/>
                      <a:pt x="12545" y="6940"/>
                    </a:cubicBezTo>
                    <a:cubicBezTo>
                      <a:pt x="13836" y="6940"/>
                      <a:pt x="15090" y="6133"/>
                      <a:pt x="15700" y="4988"/>
                    </a:cubicBezTo>
                    <a:cubicBezTo>
                      <a:pt x="15902" y="4625"/>
                      <a:pt x="16042" y="4204"/>
                      <a:pt x="16283" y="3861"/>
                    </a:cubicBezTo>
                    <a:cubicBezTo>
                      <a:pt x="16686" y="3278"/>
                      <a:pt x="17190" y="3257"/>
                      <a:pt x="17813" y="3076"/>
                    </a:cubicBezTo>
                    <a:cubicBezTo>
                      <a:pt x="17894" y="3055"/>
                      <a:pt x="17974" y="3036"/>
                      <a:pt x="18035" y="2975"/>
                    </a:cubicBezTo>
                    <a:cubicBezTo>
                      <a:pt x="18035" y="2956"/>
                      <a:pt x="18055" y="2956"/>
                      <a:pt x="18076" y="2935"/>
                    </a:cubicBezTo>
                    <a:cubicBezTo>
                      <a:pt x="18175" y="2774"/>
                      <a:pt x="17955" y="2492"/>
                      <a:pt x="17874" y="2371"/>
                    </a:cubicBezTo>
                    <a:cubicBezTo>
                      <a:pt x="18216" y="2271"/>
                      <a:pt x="18216" y="1748"/>
                      <a:pt x="17955" y="1506"/>
                    </a:cubicBezTo>
                    <a:cubicBezTo>
                      <a:pt x="17692" y="1265"/>
                      <a:pt x="17311" y="1244"/>
                      <a:pt x="16948" y="1225"/>
                    </a:cubicBezTo>
                    <a:cubicBezTo>
                      <a:pt x="14121" y="1042"/>
                      <a:pt x="11542" y="0"/>
                      <a:pt x="870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60"/>
              <p:cNvSpPr/>
              <p:nvPr/>
            </p:nvSpPr>
            <p:spPr>
              <a:xfrm>
                <a:off x="1241050" y="1846600"/>
                <a:ext cx="285325" cy="111775"/>
              </a:xfrm>
              <a:custGeom>
                <a:rect b="b" l="l" r="r" t="t"/>
                <a:pathLst>
                  <a:path extrusionOk="0" h="4471" w="11413">
                    <a:moveTo>
                      <a:pt x="11412" y="1631"/>
                    </a:moveTo>
                    <a:cubicBezTo>
                      <a:pt x="11412" y="1631"/>
                      <a:pt x="11412" y="1631"/>
                      <a:pt x="11412" y="1631"/>
                    </a:cubicBezTo>
                    <a:cubicBezTo>
                      <a:pt x="11412" y="1631"/>
                      <a:pt x="11412" y="1631"/>
                      <a:pt x="11412" y="1631"/>
                    </a:cubicBezTo>
                    <a:close/>
                    <a:moveTo>
                      <a:pt x="0" y="2457"/>
                    </a:moveTo>
                    <a:cubicBezTo>
                      <a:pt x="103" y="2473"/>
                      <a:pt x="207" y="2484"/>
                      <a:pt x="312" y="2490"/>
                    </a:cubicBezTo>
                    <a:lnTo>
                      <a:pt x="312" y="2490"/>
                    </a:lnTo>
                    <a:cubicBezTo>
                      <a:pt x="209" y="2474"/>
                      <a:pt x="105" y="2463"/>
                      <a:pt x="0" y="2457"/>
                    </a:cubicBezTo>
                    <a:close/>
                    <a:moveTo>
                      <a:pt x="8898" y="1"/>
                    </a:moveTo>
                    <a:cubicBezTo>
                      <a:pt x="8884" y="1"/>
                      <a:pt x="8870" y="1"/>
                      <a:pt x="8857" y="2"/>
                    </a:cubicBezTo>
                    <a:cubicBezTo>
                      <a:pt x="8433" y="21"/>
                      <a:pt x="8071" y="343"/>
                      <a:pt x="7890" y="726"/>
                    </a:cubicBezTo>
                    <a:cubicBezTo>
                      <a:pt x="7708" y="1108"/>
                      <a:pt x="7689" y="1532"/>
                      <a:pt x="7729" y="1953"/>
                    </a:cubicBezTo>
                    <a:cubicBezTo>
                      <a:pt x="7649" y="1961"/>
                      <a:pt x="7567" y="1964"/>
                      <a:pt x="7485" y="1964"/>
                    </a:cubicBezTo>
                    <a:cubicBezTo>
                      <a:pt x="7138" y="1964"/>
                      <a:pt x="6783" y="1906"/>
                      <a:pt x="6441" y="1873"/>
                    </a:cubicBezTo>
                    <a:cubicBezTo>
                      <a:pt x="6281" y="1850"/>
                      <a:pt x="6115" y="1836"/>
                      <a:pt x="5949" y="1836"/>
                    </a:cubicBezTo>
                    <a:cubicBezTo>
                      <a:pt x="5677" y="1836"/>
                      <a:pt x="5403" y="1874"/>
                      <a:pt x="5153" y="1974"/>
                    </a:cubicBezTo>
                    <a:cubicBezTo>
                      <a:pt x="4771" y="2154"/>
                      <a:pt x="4450" y="2575"/>
                      <a:pt x="4527" y="3016"/>
                    </a:cubicBezTo>
                    <a:lnTo>
                      <a:pt x="4527" y="3016"/>
                    </a:lnTo>
                    <a:cubicBezTo>
                      <a:pt x="4451" y="2636"/>
                      <a:pt x="2554" y="2477"/>
                      <a:pt x="2254" y="2457"/>
                    </a:cubicBezTo>
                    <a:cubicBezTo>
                      <a:pt x="2100" y="2440"/>
                      <a:pt x="1949" y="2434"/>
                      <a:pt x="1799" y="2434"/>
                    </a:cubicBezTo>
                    <a:cubicBezTo>
                      <a:pt x="1596" y="2434"/>
                      <a:pt x="1395" y="2445"/>
                      <a:pt x="1187" y="2457"/>
                    </a:cubicBezTo>
                    <a:cubicBezTo>
                      <a:pt x="967" y="2479"/>
                      <a:pt x="746" y="2495"/>
                      <a:pt x="530" y="2495"/>
                    </a:cubicBezTo>
                    <a:cubicBezTo>
                      <a:pt x="457" y="2495"/>
                      <a:pt x="384" y="2493"/>
                      <a:pt x="312" y="2490"/>
                    </a:cubicBezTo>
                    <a:lnTo>
                      <a:pt x="312" y="2490"/>
                    </a:lnTo>
                    <a:cubicBezTo>
                      <a:pt x="1236" y="2626"/>
                      <a:pt x="2083" y="3116"/>
                      <a:pt x="2899" y="3604"/>
                    </a:cubicBezTo>
                    <a:cubicBezTo>
                      <a:pt x="2818" y="3523"/>
                      <a:pt x="2757" y="3424"/>
                      <a:pt x="2778" y="3322"/>
                    </a:cubicBezTo>
                    <a:cubicBezTo>
                      <a:pt x="2785" y="3221"/>
                      <a:pt x="2877" y="3188"/>
                      <a:pt x="2999" y="3188"/>
                    </a:cubicBezTo>
                    <a:cubicBezTo>
                      <a:pt x="3217" y="3188"/>
                      <a:pt x="3532" y="3296"/>
                      <a:pt x="3623" y="3322"/>
                    </a:cubicBezTo>
                    <a:cubicBezTo>
                      <a:pt x="4287" y="3523"/>
                      <a:pt x="4911" y="3926"/>
                      <a:pt x="5354" y="4470"/>
                    </a:cubicBezTo>
                    <a:cubicBezTo>
                      <a:pt x="5193" y="4208"/>
                      <a:pt x="5113" y="3866"/>
                      <a:pt x="5172" y="3585"/>
                    </a:cubicBezTo>
                    <a:cubicBezTo>
                      <a:pt x="5193" y="3504"/>
                      <a:pt x="5233" y="3403"/>
                      <a:pt x="5274" y="3322"/>
                    </a:cubicBezTo>
                    <a:cubicBezTo>
                      <a:pt x="5435" y="3102"/>
                      <a:pt x="5715" y="3000"/>
                      <a:pt x="6004" y="3000"/>
                    </a:cubicBezTo>
                    <a:cubicBezTo>
                      <a:pt x="6110" y="3000"/>
                      <a:pt x="6217" y="3014"/>
                      <a:pt x="6320" y="3040"/>
                    </a:cubicBezTo>
                    <a:cubicBezTo>
                      <a:pt x="6683" y="3142"/>
                      <a:pt x="6984" y="3403"/>
                      <a:pt x="7266" y="3644"/>
                    </a:cubicBezTo>
                    <a:cubicBezTo>
                      <a:pt x="7005" y="3383"/>
                      <a:pt x="6804" y="3040"/>
                      <a:pt x="6723" y="2678"/>
                    </a:cubicBezTo>
                    <a:cubicBezTo>
                      <a:pt x="6896" y="2626"/>
                      <a:pt x="7074" y="2601"/>
                      <a:pt x="7251" y="2601"/>
                    </a:cubicBezTo>
                    <a:cubicBezTo>
                      <a:pt x="7757" y="2601"/>
                      <a:pt x="8258" y="2804"/>
                      <a:pt x="8615" y="3161"/>
                    </a:cubicBezTo>
                    <a:cubicBezTo>
                      <a:pt x="8454" y="2739"/>
                      <a:pt x="8374" y="2296"/>
                      <a:pt x="8393" y="1854"/>
                    </a:cubicBezTo>
                    <a:cubicBezTo>
                      <a:pt x="8393" y="1712"/>
                      <a:pt x="8433" y="1532"/>
                      <a:pt x="8575" y="1491"/>
                    </a:cubicBezTo>
                    <a:cubicBezTo>
                      <a:pt x="8605" y="1476"/>
                      <a:pt x="8635" y="1470"/>
                      <a:pt x="8667" y="1470"/>
                    </a:cubicBezTo>
                    <a:cubicBezTo>
                      <a:pt x="8762" y="1470"/>
                      <a:pt x="8861" y="1530"/>
                      <a:pt x="8937" y="1591"/>
                    </a:cubicBezTo>
                    <a:cubicBezTo>
                      <a:pt x="9138" y="1752"/>
                      <a:pt x="9319" y="1974"/>
                      <a:pt x="9460" y="2216"/>
                    </a:cubicBezTo>
                    <a:cubicBezTo>
                      <a:pt x="9319" y="1833"/>
                      <a:pt x="9541" y="1371"/>
                      <a:pt x="9923" y="1250"/>
                    </a:cubicBezTo>
                    <a:cubicBezTo>
                      <a:pt x="9945" y="1240"/>
                      <a:pt x="9981" y="1236"/>
                      <a:pt x="10029" y="1236"/>
                    </a:cubicBezTo>
                    <a:cubicBezTo>
                      <a:pt x="10379" y="1236"/>
                      <a:pt x="11322" y="1472"/>
                      <a:pt x="11412" y="1631"/>
                    </a:cubicBezTo>
                    <a:lnTo>
                      <a:pt x="11412" y="1631"/>
                    </a:lnTo>
                    <a:cubicBezTo>
                      <a:pt x="11232" y="1309"/>
                      <a:pt x="11050" y="987"/>
                      <a:pt x="10768" y="786"/>
                    </a:cubicBezTo>
                    <a:cubicBezTo>
                      <a:pt x="10591" y="656"/>
                      <a:pt x="10371" y="575"/>
                      <a:pt x="10163" y="575"/>
                    </a:cubicBezTo>
                    <a:cubicBezTo>
                      <a:pt x="10018" y="575"/>
                      <a:pt x="9878" y="615"/>
                      <a:pt x="9762" y="705"/>
                    </a:cubicBezTo>
                    <a:cubicBezTo>
                      <a:pt x="9723" y="297"/>
                      <a:pt x="9307" y="1"/>
                      <a:pt x="88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60"/>
              <p:cNvSpPr/>
              <p:nvPr/>
            </p:nvSpPr>
            <p:spPr>
              <a:xfrm>
                <a:off x="789625" y="1347925"/>
                <a:ext cx="423750" cy="333675"/>
              </a:xfrm>
              <a:custGeom>
                <a:rect b="b" l="l" r="r" t="t"/>
                <a:pathLst>
                  <a:path extrusionOk="0" h="13347" w="16950">
                    <a:moveTo>
                      <a:pt x="424" y="1"/>
                    </a:moveTo>
                    <a:lnTo>
                      <a:pt x="424" y="1"/>
                    </a:lnTo>
                    <a:cubicBezTo>
                      <a:pt x="162" y="1229"/>
                      <a:pt x="1" y="2517"/>
                      <a:pt x="162" y="3765"/>
                    </a:cubicBezTo>
                    <a:cubicBezTo>
                      <a:pt x="403" y="5778"/>
                      <a:pt x="1410" y="7649"/>
                      <a:pt x="2779" y="9139"/>
                    </a:cubicBezTo>
                    <a:cubicBezTo>
                      <a:pt x="4168" y="10628"/>
                      <a:pt x="5919" y="11756"/>
                      <a:pt x="7751" y="12622"/>
                    </a:cubicBezTo>
                    <a:cubicBezTo>
                      <a:pt x="8372" y="12924"/>
                      <a:pt x="9036" y="13199"/>
                      <a:pt x="9719" y="13199"/>
                    </a:cubicBezTo>
                    <a:cubicBezTo>
                      <a:pt x="9854" y="13199"/>
                      <a:pt x="9990" y="13188"/>
                      <a:pt x="10126" y="13165"/>
                    </a:cubicBezTo>
                    <a:cubicBezTo>
                      <a:pt x="10207" y="13165"/>
                      <a:pt x="10266" y="13145"/>
                      <a:pt x="10328" y="13084"/>
                    </a:cubicBezTo>
                    <a:cubicBezTo>
                      <a:pt x="10368" y="13044"/>
                      <a:pt x="10387" y="12963"/>
                      <a:pt x="10387" y="12883"/>
                    </a:cubicBezTo>
                    <a:cubicBezTo>
                      <a:pt x="10489" y="12260"/>
                      <a:pt x="10569" y="11616"/>
                      <a:pt x="10650" y="10991"/>
                    </a:cubicBezTo>
                    <a:cubicBezTo>
                      <a:pt x="11112" y="11857"/>
                      <a:pt x="11595" y="12743"/>
                      <a:pt x="12360" y="13347"/>
                    </a:cubicBezTo>
                    <a:cubicBezTo>
                      <a:pt x="12320" y="12703"/>
                      <a:pt x="12279" y="12058"/>
                      <a:pt x="12260" y="11414"/>
                    </a:cubicBezTo>
                    <a:lnTo>
                      <a:pt x="12260" y="11414"/>
                    </a:lnTo>
                    <a:cubicBezTo>
                      <a:pt x="12743" y="11938"/>
                      <a:pt x="13307" y="12400"/>
                      <a:pt x="13951" y="12743"/>
                    </a:cubicBezTo>
                    <a:cubicBezTo>
                      <a:pt x="14008" y="12771"/>
                      <a:pt x="14074" y="12800"/>
                      <a:pt x="14137" y="12800"/>
                    </a:cubicBezTo>
                    <a:cubicBezTo>
                      <a:pt x="14163" y="12800"/>
                      <a:pt x="14188" y="12795"/>
                      <a:pt x="14212" y="12783"/>
                    </a:cubicBezTo>
                    <a:cubicBezTo>
                      <a:pt x="14273" y="12722"/>
                      <a:pt x="14292" y="12622"/>
                      <a:pt x="14273" y="12541"/>
                    </a:cubicBezTo>
                    <a:cubicBezTo>
                      <a:pt x="14233" y="11796"/>
                      <a:pt x="13669" y="11152"/>
                      <a:pt x="13527" y="10408"/>
                    </a:cubicBezTo>
                    <a:cubicBezTo>
                      <a:pt x="13508" y="10306"/>
                      <a:pt x="13508" y="10207"/>
                      <a:pt x="13548" y="10145"/>
                    </a:cubicBezTo>
                    <a:cubicBezTo>
                      <a:pt x="13629" y="10025"/>
                      <a:pt x="13790" y="10005"/>
                      <a:pt x="13930" y="9965"/>
                    </a:cubicBezTo>
                    <a:cubicBezTo>
                      <a:pt x="14635" y="9864"/>
                      <a:pt x="15239" y="9361"/>
                      <a:pt x="15642" y="8777"/>
                    </a:cubicBezTo>
                    <a:cubicBezTo>
                      <a:pt x="16044" y="8173"/>
                      <a:pt x="16265" y="7488"/>
                      <a:pt x="16487" y="6804"/>
                    </a:cubicBezTo>
                    <a:cubicBezTo>
                      <a:pt x="16729" y="6120"/>
                      <a:pt x="16949" y="5376"/>
                      <a:pt x="16708" y="4691"/>
                    </a:cubicBezTo>
                    <a:lnTo>
                      <a:pt x="16708" y="4691"/>
                    </a:lnTo>
                    <a:cubicBezTo>
                      <a:pt x="16426" y="5315"/>
                      <a:pt x="16125" y="5939"/>
                      <a:pt x="15661" y="6463"/>
                    </a:cubicBezTo>
                    <a:cubicBezTo>
                      <a:pt x="14796" y="7448"/>
                      <a:pt x="13487" y="7972"/>
                      <a:pt x="12159" y="8092"/>
                    </a:cubicBezTo>
                    <a:cubicBezTo>
                      <a:pt x="11963" y="8107"/>
                      <a:pt x="11768" y="8114"/>
                      <a:pt x="11572" y="8114"/>
                    </a:cubicBezTo>
                    <a:cubicBezTo>
                      <a:pt x="10455" y="8114"/>
                      <a:pt x="9330" y="7886"/>
                      <a:pt x="8234" y="7630"/>
                    </a:cubicBezTo>
                    <a:cubicBezTo>
                      <a:pt x="6020" y="7067"/>
                      <a:pt x="3705" y="6200"/>
                      <a:pt x="2276" y="4389"/>
                    </a:cubicBezTo>
                    <a:cubicBezTo>
                      <a:pt x="1632" y="3564"/>
                      <a:pt x="1230" y="2598"/>
                      <a:pt x="806" y="1632"/>
                    </a:cubicBezTo>
                    <a:cubicBezTo>
                      <a:pt x="585" y="1108"/>
                      <a:pt x="344" y="564"/>
                      <a:pt x="4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60"/>
              <p:cNvSpPr/>
              <p:nvPr/>
            </p:nvSpPr>
            <p:spPr>
              <a:xfrm>
                <a:off x="1161000" y="1177975"/>
                <a:ext cx="556100" cy="885550"/>
              </a:xfrm>
              <a:custGeom>
                <a:rect b="b" l="l" r="r" t="t"/>
                <a:pathLst>
                  <a:path extrusionOk="0" h="35422" w="22244">
                    <a:moveTo>
                      <a:pt x="5188" y="0"/>
                    </a:moveTo>
                    <a:cubicBezTo>
                      <a:pt x="4388" y="0"/>
                      <a:pt x="3557" y="390"/>
                      <a:pt x="2961" y="921"/>
                    </a:cubicBezTo>
                    <a:cubicBezTo>
                      <a:pt x="1833" y="1908"/>
                      <a:pt x="1289" y="3417"/>
                      <a:pt x="967" y="4907"/>
                    </a:cubicBezTo>
                    <a:cubicBezTo>
                      <a:pt x="1" y="9477"/>
                      <a:pt x="867" y="14348"/>
                      <a:pt x="3041" y="18494"/>
                    </a:cubicBezTo>
                    <a:cubicBezTo>
                      <a:pt x="3363" y="19098"/>
                      <a:pt x="3766" y="19742"/>
                      <a:pt x="4429" y="19882"/>
                    </a:cubicBezTo>
                    <a:cubicBezTo>
                      <a:pt x="4490" y="19897"/>
                      <a:pt x="4552" y="19904"/>
                      <a:pt x="4614" y="19904"/>
                    </a:cubicBezTo>
                    <a:cubicBezTo>
                      <a:pt x="5079" y="19904"/>
                      <a:pt x="5561" y="19509"/>
                      <a:pt x="5594" y="19094"/>
                    </a:cubicBezTo>
                    <a:lnTo>
                      <a:pt x="5594" y="19094"/>
                    </a:lnTo>
                    <a:cubicBezTo>
                      <a:pt x="5989" y="20468"/>
                      <a:pt x="6638" y="21751"/>
                      <a:pt x="7510" y="22882"/>
                    </a:cubicBezTo>
                    <a:cubicBezTo>
                      <a:pt x="7569" y="22641"/>
                      <a:pt x="7630" y="22399"/>
                      <a:pt x="7711" y="22137"/>
                    </a:cubicBezTo>
                    <a:cubicBezTo>
                      <a:pt x="7931" y="22882"/>
                      <a:pt x="8274" y="23747"/>
                      <a:pt x="9018" y="23908"/>
                    </a:cubicBezTo>
                    <a:cubicBezTo>
                      <a:pt x="9179" y="23948"/>
                      <a:pt x="9361" y="23948"/>
                      <a:pt x="9501" y="24029"/>
                    </a:cubicBezTo>
                    <a:cubicBezTo>
                      <a:pt x="9683" y="24130"/>
                      <a:pt x="9783" y="24351"/>
                      <a:pt x="9864" y="24533"/>
                    </a:cubicBezTo>
                    <a:cubicBezTo>
                      <a:pt x="10489" y="25901"/>
                      <a:pt x="11394" y="27128"/>
                      <a:pt x="12501" y="28116"/>
                    </a:cubicBezTo>
                    <a:cubicBezTo>
                      <a:pt x="12501" y="27853"/>
                      <a:pt x="12501" y="27571"/>
                      <a:pt x="12481" y="27310"/>
                    </a:cubicBezTo>
                    <a:lnTo>
                      <a:pt x="12481" y="27310"/>
                    </a:lnTo>
                    <a:cubicBezTo>
                      <a:pt x="13669" y="28880"/>
                      <a:pt x="14877" y="30470"/>
                      <a:pt x="16063" y="32040"/>
                    </a:cubicBezTo>
                    <a:cubicBezTo>
                      <a:pt x="16345" y="32423"/>
                      <a:pt x="16648" y="32826"/>
                      <a:pt x="17091" y="32987"/>
                    </a:cubicBezTo>
                    <a:cubicBezTo>
                      <a:pt x="17202" y="33029"/>
                      <a:pt x="17326" y="33051"/>
                      <a:pt x="17451" y="33051"/>
                    </a:cubicBezTo>
                    <a:cubicBezTo>
                      <a:pt x="17799" y="33051"/>
                      <a:pt x="18154" y="32884"/>
                      <a:pt x="18258" y="32544"/>
                    </a:cubicBezTo>
                    <a:cubicBezTo>
                      <a:pt x="18841" y="33711"/>
                      <a:pt x="19727" y="34718"/>
                      <a:pt x="20814" y="35421"/>
                    </a:cubicBezTo>
                    <a:cubicBezTo>
                      <a:pt x="20773" y="34214"/>
                      <a:pt x="20290" y="33006"/>
                      <a:pt x="19426" y="32120"/>
                    </a:cubicBezTo>
                    <a:lnTo>
                      <a:pt x="19426" y="32120"/>
                    </a:lnTo>
                    <a:cubicBezTo>
                      <a:pt x="19711" y="32218"/>
                      <a:pt x="20014" y="32267"/>
                      <a:pt x="20315" y="32267"/>
                    </a:cubicBezTo>
                    <a:cubicBezTo>
                      <a:pt x="20756" y="32267"/>
                      <a:pt x="21196" y="32163"/>
                      <a:pt x="21579" y="31959"/>
                    </a:cubicBezTo>
                    <a:cubicBezTo>
                      <a:pt x="21820" y="31819"/>
                      <a:pt x="22062" y="31637"/>
                      <a:pt x="22163" y="31355"/>
                    </a:cubicBezTo>
                    <a:cubicBezTo>
                      <a:pt x="22244" y="31154"/>
                      <a:pt x="22223" y="30913"/>
                      <a:pt x="22182" y="30671"/>
                    </a:cubicBezTo>
                    <a:cubicBezTo>
                      <a:pt x="21901" y="28961"/>
                      <a:pt x="20492" y="27652"/>
                      <a:pt x="20352" y="25901"/>
                    </a:cubicBezTo>
                    <a:cubicBezTo>
                      <a:pt x="20290" y="25035"/>
                      <a:pt x="20513" y="24009"/>
                      <a:pt x="20532" y="23103"/>
                    </a:cubicBezTo>
                    <a:cubicBezTo>
                      <a:pt x="20593" y="19198"/>
                      <a:pt x="20311" y="15132"/>
                      <a:pt x="18460" y="11589"/>
                    </a:cubicBezTo>
                    <a:cubicBezTo>
                      <a:pt x="16809" y="8409"/>
                      <a:pt x="14071" y="6014"/>
                      <a:pt x="11233" y="3881"/>
                    </a:cubicBezTo>
                    <a:cubicBezTo>
                      <a:pt x="9663" y="2713"/>
                      <a:pt x="8033" y="1565"/>
                      <a:pt x="6442" y="398"/>
                    </a:cubicBezTo>
                    <a:cubicBezTo>
                      <a:pt x="6063" y="119"/>
                      <a:pt x="5630" y="0"/>
                      <a:pt x="5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60"/>
              <p:cNvSpPr/>
              <p:nvPr/>
            </p:nvSpPr>
            <p:spPr>
              <a:xfrm>
                <a:off x="1673800" y="1677550"/>
                <a:ext cx="1525" cy="24175"/>
              </a:xfrm>
              <a:custGeom>
                <a:rect b="b" l="l" r="r" t="t"/>
                <a:pathLst>
                  <a:path extrusionOk="0" h="967" w="61">
                    <a:moveTo>
                      <a:pt x="60" y="1"/>
                    </a:moveTo>
                    <a:cubicBezTo>
                      <a:pt x="41" y="242"/>
                      <a:pt x="41" y="463"/>
                      <a:pt x="1" y="704"/>
                    </a:cubicBezTo>
                    <a:cubicBezTo>
                      <a:pt x="1" y="785"/>
                      <a:pt x="20" y="865"/>
                      <a:pt x="20" y="967"/>
                    </a:cubicBezTo>
                    <a:cubicBezTo>
                      <a:pt x="41" y="645"/>
                      <a:pt x="60" y="323"/>
                      <a:pt x="60" y="1"/>
                    </a:cubicBezTo>
                    <a:close/>
                  </a:path>
                </a:pathLst>
              </a:custGeom>
              <a:solidFill>
                <a:srgbClr val="E4E9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60"/>
              <p:cNvSpPr/>
              <p:nvPr/>
            </p:nvSpPr>
            <p:spPr>
              <a:xfrm>
                <a:off x="1195750" y="1536650"/>
                <a:ext cx="39275" cy="100150"/>
              </a:xfrm>
              <a:custGeom>
                <a:rect b="b" l="l" r="r" t="t"/>
                <a:pathLst>
                  <a:path extrusionOk="0" h="4006" w="1571">
                    <a:moveTo>
                      <a:pt x="0" y="1"/>
                    </a:moveTo>
                    <a:lnTo>
                      <a:pt x="0" y="1"/>
                    </a:lnTo>
                    <a:cubicBezTo>
                      <a:pt x="382" y="1389"/>
                      <a:pt x="926" y="2717"/>
                      <a:pt x="1571" y="4005"/>
                    </a:cubicBezTo>
                    <a:cubicBezTo>
                      <a:pt x="926" y="2717"/>
                      <a:pt x="382" y="1389"/>
                      <a:pt x="0" y="1"/>
                    </a:cubicBezTo>
                    <a:close/>
                  </a:path>
                </a:pathLst>
              </a:custGeom>
              <a:solidFill>
                <a:srgbClr val="D8CA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60"/>
              <p:cNvSpPr/>
              <p:nvPr/>
            </p:nvSpPr>
            <p:spPr>
              <a:xfrm>
                <a:off x="1189700" y="1514000"/>
                <a:ext cx="6075" cy="22675"/>
              </a:xfrm>
              <a:custGeom>
                <a:rect b="b" l="l" r="r" t="t"/>
                <a:pathLst>
                  <a:path extrusionOk="0" h="907" w="243">
                    <a:moveTo>
                      <a:pt x="1" y="0"/>
                    </a:moveTo>
                    <a:lnTo>
                      <a:pt x="1" y="0"/>
                    </a:lnTo>
                    <a:cubicBezTo>
                      <a:pt x="61" y="303"/>
                      <a:pt x="141" y="604"/>
                      <a:pt x="242" y="907"/>
                    </a:cubicBezTo>
                    <a:lnTo>
                      <a:pt x="242" y="907"/>
                    </a:lnTo>
                    <a:cubicBezTo>
                      <a:pt x="141" y="604"/>
                      <a:pt x="61" y="303"/>
                      <a:pt x="1" y="0"/>
                    </a:cubicBezTo>
                    <a:close/>
                  </a:path>
                </a:pathLst>
              </a:custGeom>
              <a:solidFill>
                <a:srgbClr val="E4E9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60"/>
              <p:cNvSpPr/>
              <p:nvPr/>
            </p:nvSpPr>
            <p:spPr>
              <a:xfrm>
                <a:off x="1189700" y="1317725"/>
                <a:ext cx="526875" cy="745800"/>
              </a:xfrm>
              <a:custGeom>
                <a:rect b="b" l="l" r="r" t="t"/>
                <a:pathLst>
                  <a:path extrusionOk="0" h="29832" w="21075">
                    <a:moveTo>
                      <a:pt x="3603" y="1"/>
                    </a:moveTo>
                    <a:lnTo>
                      <a:pt x="2577" y="4590"/>
                    </a:lnTo>
                    <a:cubicBezTo>
                      <a:pt x="1993" y="4389"/>
                      <a:pt x="1692" y="3846"/>
                      <a:pt x="1531" y="3221"/>
                    </a:cubicBezTo>
                    <a:lnTo>
                      <a:pt x="1531" y="3302"/>
                    </a:lnTo>
                    <a:lnTo>
                      <a:pt x="1531" y="3484"/>
                    </a:lnTo>
                    <a:cubicBezTo>
                      <a:pt x="1531" y="3766"/>
                      <a:pt x="1531" y="4027"/>
                      <a:pt x="1490" y="4308"/>
                    </a:cubicBezTo>
                    <a:cubicBezTo>
                      <a:pt x="1329" y="5597"/>
                      <a:pt x="806" y="6845"/>
                      <a:pt x="1" y="7851"/>
                    </a:cubicBezTo>
                    <a:cubicBezTo>
                      <a:pt x="61" y="8154"/>
                      <a:pt x="141" y="8455"/>
                      <a:pt x="242" y="8758"/>
                    </a:cubicBezTo>
                    <a:cubicBezTo>
                      <a:pt x="624" y="10146"/>
                      <a:pt x="1168" y="11474"/>
                      <a:pt x="1813" y="12762"/>
                    </a:cubicBezTo>
                    <a:cubicBezTo>
                      <a:pt x="1832" y="12803"/>
                      <a:pt x="1872" y="12864"/>
                      <a:pt x="1893" y="12904"/>
                    </a:cubicBezTo>
                    <a:cubicBezTo>
                      <a:pt x="2215" y="13508"/>
                      <a:pt x="2618" y="14152"/>
                      <a:pt x="3281" y="14292"/>
                    </a:cubicBezTo>
                    <a:cubicBezTo>
                      <a:pt x="3342" y="14313"/>
                      <a:pt x="3402" y="14313"/>
                      <a:pt x="3463" y="14313"/>
                    </a:cubicBezTo>
                    <a:cubicBezTo>
                      <a:pt x="3925" y="14313"/>
                      <a:pt x="4408" y="13911"/>
                      <a:pt x="4449" y="13508"/>
                    </a:cubicBezTo>
                    <a:cubicBezTo>
                      <a:pt x="4832" y="14877"/>
                      <a:pt x="5495" y="16165"/>
                      <a:pt x="6362" y="17292"/>
                    </a:cubicBezTo>
                    <a:cubicBezTo>
                      <a:pt x="6421" y="17051"/>
                      <a:pt x="6482" y="16809"/>
                      <a:pt x="6563" y="16547"/>
                    </a:cubicBezTo>
                    <a:cubicBezTo>
                      <a:pt x="6783" y="17292"/>
                      <a:pt x="7126" y="18157"/>
                      <a:pt x="7870" y="18318"/>
                    </a:cubicBezTo>
                    <a:cubicBezTo>
                      <a:pt x="8031" y="18358"/>
                      <a:pt x="8213" y="18358"/>
                      <a:pt x="8353" y="18439"/>
                    </a:cubicBezTo>
                    <a:cubicBezTo>
                      <a:pt x="8535" y="18540"/>
                      <a:pt x="8635" y="18761"/>
                      <a:pt x="8716" y="18943"/>
                    </a:cubicBezTo>
                    <a:cubicBezTo>
                      <a:pt x="9341" y="20311"/>
                      <a:pt x="10246" y="21538"/>
                      <a:pt x="11353" y="22526"/>
                    </a:cubicBezTo>
                    <a:cubicBezTo>
                      <a:pt x="11353" y="22263"/>
                      <a:pt x="11353" y="21981"/>
                      <a:pt x="11333" y="21720"/>
                    </a:cubicBezTo>
                    <a:lnTo>
                      <a:pt x="11333" y="21720"/>
                    </a:lnTo>
                    <a:cubicBezTo>
                      <a:pt x="12521" y="23290"/>
                      <a:pt x="13729" y="24880"/>
                      <a:pt x="14915" y="26450"/>
                    </a:cubicBezTo>
                    <a:cubicBezTo>
                      <a:pt x="15197" y="26833"/>
                      <a:pt x="15500" y="27236"/>
                      <a:pt x="15943" y="27397"/>
                    </a:cubicBezTo>
                    <a:cubicBezTo>
                      <a:pt x="16043" y="27437"/>
                      <a:pt x="16184" y="27456"/>
                      <a:pt x="16305" y="27456"/>
                    </a:cubicBezTo>
                    <a:cubicBezTo>
                      <a:pt x="16646" y="27456"/>
                      <a:pt x="17009" y="27295"/>
                      <a:pt x="17110" y="26954"/>
                    </a:cubicBezTo>
                    <a:cubicBezTo>
                      <a:pt x="17693" y="28121"/>
                      <a:pt x="18579" y="29128"/>
                      <a:pt x="19666" y="29831"/>
                    </a:cubicBezTo>
                    <a:cubicBezTo>
                      <a:pt x="19625" y="28624"/>
                      <a:pt x="19142" y="27416"/>
                      <a:pt x="18278" y="26530"/>
                    </a:cubicBezTo>
                    <a:lnTo>
                      <a:pt x="18278" y="26530"/>
                    </a:lnTo>
                    <a:cubicBezTo>
                      <a:pt x="18559" y="26632"/>
                      <a:pt x="18861" y="26672"/>
                      <a:pt x="19163" y="26672"/>
                    </a:cubicBezTo>
                    <a:cubicBezTo>
                      <a:pt x="19606" y="26672"/>
                      <a:pt x="20049" y="26571"/>
                      <a:pt x="20431" y="26369"/>
                    </a:cubicBezTo>
                    <a:cubicBezTo>
                      <a:pt x="20672" y="26229"/>
                      <a:pt x="20914" y="26047"/>
                      <a:pt x="21015" y="25765"/>
                    </a:cubicBezTo>
                    <a:cubicBezTo>
                      <a:pt x="21055" y="25666"/>
                      <a:pt x="21075" y="25564"/>
                      <a:pt x="21075" y="25443"/>
                    </a:cubicBezTo>
                    <a:cubicBezTo>
                      <a:pt x="21075" y="25323"/>
                      <a:pt x="21055" y="25202"/>
                      <a:pt x="21034" y="25081"/>
                    </a:cubicBezTo>
                    <a:cubicBezTo>
                      <a:pt x="20753" y="23350"/>
                      <a:pt x="19263" y="21962"/>
                      <a:pt x="19062" y="20231"/>
                    </a:cubicBezTo>
                    <a:cubicBezTo>
                      <a:pt x="18882" y="18680"/>
                      <a:pt x="19263" y="16989"/>
                      <a:pt x="19384" y="15360"/>
                    </a:cubicBezTo>
                    <a:cubicBezTo>
                      <a:pt x="19384" y="15258"/>
                      <a:pt x="19365" y="15178"/>
                      <a:pt x="19365" y="15097"/>
                    </a:cubicBezTo>
                    <a:cubicBezTo>
                      <a:pt x="19324" y="15500"/>
                      <a:pt x="19244" y="15902"/>
                      <a:pt x="19102" y="16286"/>
                    </a:cubicBezTo>
                    <a:cubicBezTo>
                      <a:pt x="19022" y="16567"/>
                      <a:pt x="18882" y="16869"/>
                      <a:pt x="18619" y="16949"/>
                    </a:cubicBezTo>
                    <a:cubicBezTo>
                      <a:pt x="18559" y="16970"/>
                      <a:pt x="18498" y="16989"/>
                      <a:pt x="18439" y="16989"/>
                    </a:cubicBezTo>
                    <a:cubicBezTo>
                      <a:pt x="18216" y="16989"/>
                      <a:pt x="17996" y="16849"/>
                      <a:pt x="17814" y="16708"/>
                    </a:cubicBezTo>
                    <a:cubicBezTo>
                      <a:pt x="16708" y="15762"/>
                      <a:pt x="16506" y="14171"/>
                      <a:pt x="16265" y="12743"/>
                    </a:cubicBezTo>
                    <a:cubicBezTo>
                      <a:pt x="15862" y="10508"/>
                      <a:pt x="15218" y="8294"/>
                      <a:pt x="14332" y="6200"/>
                    </a:cubicBezTo>
                    <a:lnTo>
                      <a:pt x="14332" y="6200"/>
                    </a:lnTo>
                    <a:cubicBezTo>
                      <a:pt x="14473" y="6906"/>
                      <a:pt x="14312" y="7671"/>
                      <a:pt x="13909" y="8254"/>
                    </a:cubicBezTo>
                    <a:cubicBezTo>
                      <a:pt x="13205" y="6624"/>
                      <a:pt x="12279" y="5073"/>
                      <a:pt x="11171" y="3685"/>
                    </a:cubicBezTo>
                    <a:lnTo>
                      <a:pt x="11171" y="3685"/>
                    </a:lnTo>
                    <a:cubicBezTo>
                      <a:pt x="12339" y="6262"/>
                      <a:pt x="12782" y="9139"/>
                      <a:pt x="12440" y="11957"/>
                    </a:cubicBezTo>
                    <a:cubicBezTo>
                      <a:pt x="12379" y="12601"/>
                      <a:pt x="12178" y="12843"/>
                      <a:pt x="11936" y="12843"/>
                    </a:cubicBezTo>
                    <a:cubicBezTo>
                      <a:pt x="11373" y="12843"/>
                      <a:pt x="10568" y="11576"/>
                      <a:pt x="10387" y="10991"/>
                    </a:cubicBezTo>
                    <a:cubicBezTo>
                      <a:pt x="9762" y="8959"/>
                      <a:pt x="9118" y="6946"/>
                      <a:pt x="8495" y="4912"/>
                    </a:cubicBezTo>
                    <a:lnTo>
                      <a:pt x="8495" y="4912"/>
                    </a:lnTo>
                    <a:cubicBezTo>
                      <a:pt x="8877" y="6160"/>
                      <a:pt x="8817" y="7529"/>
                      <a:pt x="8334" y="8717"/>
                    </a:cubicBezTo>
                    <a:cubicBezTo>
                      <a:pt x="7408" y="6724"/>
                      <a:pt x="6764" y="4611"/>
                      <a:pt x="6381" y="2437"/>
                    </a:cubicBezTo>
                    <a:lnTo>
                      <a:pt x="6381" y="2437"/>
                    </a:lnTo>
                    <a:cubicBezTo>
                      <a:pt x="6663" y="4228"/>
                      <a:pt x="6622" y="6039"/>
                      <a:pt x="6281" y="7811"/>
                    </a:cubicBezTo>
                    <a:cubicBezTo>
                      <a:pt x="5556" y="7107"/>
                      <a:pt x="5154" y="6080"/>
                      <a:pt x="5213" y="5073"/>
                    </a:cubicBezTo>
                    <a:lnTo>
                      <a:pt x="5213" y="5073"/>
                    </a:lnTo>
                    <a:lnTo>
                      <a:pt x="4610" y="8093"/>
                    </a:lnTo>
                    <a:cubicBezTo>
                      <a:pt x="3845" y="5476"/>
                      <a:pt x="3482" y="2719"/>
                      <a:pt x="36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60"/>
              <p:cNvSpPr/>
              <p:nvPr/>
            </p:nvSpPr>
            <p:spPr>
              <a:xfrm>
                <a:off x="1674800" y="1663950"/>
                <a:ext cx="525" cy="13625"/>
              </a:xfrm>
              <a:custGeom>
                <a:rect b="b" l="l" r="r" t="t"/>
                <a:pathLst>
                  <a:path extrusionOk="0" h="545" w="21">
                    <a:moveTo>
                      <a:pt x="1" y="0"/>
                    </a:moveTo>
                    <a:cubicBezTo>
                      <a:pt x="1" y="182"/>
                      <a:pt x="20" y="363"/>
                      <a:pt x="20" y="545"/>
                    </a:cubicBezTo>
                    <a:cubicBezTo>
                      <a:pt x="20" y="363"/>
                      <a:pt x="1" y="182"/>
                      <a:pt x="1" y="0"/>
                    </a:cubicBezTo>
                    <a:close/>
                  </a:path>
                </a:pathLst>
              </a:custGeom>
              <a:solidFill>
                <a:srgbClr val="E4E9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60"/>
              <p:cNvSpPr/>
              <p:nvPr/>
            </p:nvSpPr>
            <p:spPr>
              <a:xfrm>
                <a:off x="1527875" y="1757050"/>
                <a:ext cx="196275" cy="310500"/>
              </a:xfrm>
              <a:custGeom>
                <a:rect b="b" l="l" r="r" t="t"/>
                <a:pathLst>
                  <a:path extrusionOk="0" h="12420" w="7851">
                    <a:moveTo>
                      <a:pt x="5293" y="1"/>
                    </a:moveTo>
                    <a:cubicBezTo>
                      <a:pt x="5299" y="42"/>
                      <a:pt x="5305" y="83"/>
                      <a:pt x="5310" y="125"/>
                    </a:cubicBezTo>
                    <a:lnTo>
                      <a:pt x="5310" y="125"/>
                    </a:lnTo>
                    <a:cubicBezTo>
                      <a:pt x="5305" y="83"/>
                      <a:pt x="5299" y="42"/>
                      <a:pt x="5293" y="1"/>
                    </a:cubicBezTo>
                    <a:close/>
                    <a:moveTo>
                      <a:pt x="4429" y="2618"/>
                    </a:moveTo>
                    <a:cubicBezTo>
                      <a:pt x="4408" y="2712"/>
                      <a:pt x="4444" y="2793"/>
                      <a:pt x="4510" y="2853"/>
                    </a:cubicBezTo>
                    <a:lnTo>
                      <a:pt x="4510" y="2853"/>
                    </a:lnTo>
                    <a:cubicBezTo>
                      <a:pt x="4483" y="2774"/>
                      <a:pt x="4456" y="2696"/>
                      <a:pt x="4429" y="2618"/>
                    </a:cubicBezTo>
                    <a:close/>
                    <a:moveTo>
                      <a:pt x="5310" y="125"/>
                    </a:moveTo>
                    <a:cubicBezTo>
                      <a:pt x="5397" y="789"/>
                      <a:pt x="5411" y="1471"/>
                      <a:pt x="5355" y="2135"/>
                    </a:cubicBezTo>
                    <a:cubicBezTo>
                      <a:pt x="5334" y="2416"/>
                      <a:pt x="5274" y="2738"/>
                      <a:pt x="5032" y="2899"/>
                    </a:cubicBezTo>
                    <a:cubicBezTo>
                      <a:pt x="4972" y="2943"/>
                      <a:pt x="4895" y="2963"/>
                      <a:pt x="4816" y="2963"/>
                    </a:cubicBezTo>
                    <a:cubicBezTo>
                      <a:pt x="4703" y="2963"/>
                      <a:pt x="4586" y="2923"/>
                      <a:pt x="4510" y="2853"/>
                    </a:cubicBezTo>
                    <a:lnTo>
                      <a:pt x="4510" y="2853"/>
                    </a:lnTo>
                    <a:cubicBezTo>
                      <a:pt x="4781" y="3643"/>
                      <a:pt x="5039" y="4446"/>
                      <a:pt x="5314" y="5234"/>
                    </a:cubicBezTo>
                    <a:cubicBezTo>
                      <a:pt x="5414" y="5535"/>
                      <a:pt x="5516" y="5858"/>
                      <a:pt x="5495" y="6180"/>
                    </a:cubicBezTo>
                    <a:cubicBezTo>
                      <a:pt x="5454" y="6502"/>
                      <a:pt x="5274" y="6824"/>
                      <a:pt x="4952" y="6904"/>
                    </a:cubicBezTo>
                    <a:cubicBezTo>
                      <a:pt x="4906" y="6914"/>
                      <a:pt x="4861" y="6919"/>
                      <a:pt x="4816" y="6919"/>
                    </a:cubicBezTo>
                    <a:cubicBezTo>
                      <a:pt x="4504" y="6919"/>
                      <a:pt x="4211" y="6691"/>
                      <a:pt x="3965" y="6461"/>
                    </a:cubicBezTo>
                    <a:cubicBezTo>
                      <a:pt x="2677" y="5194"/>
                      <a:pt x="1611" y="3745"/>
                      <a:pt x="543" y="2296"/>
                    </a:cubicBezTo>
                    <a:lnTo>
                      <a:pt x="543" y="2296"/>
                    </a:lnTo>
                    <a:cubicBezTo>
                      <a:pt x="1429" y="4027"/>
                      <a:pt x="2335" y="5777"/>
                      <a:pt x="3221" y="7529"/>
                    </a:cubicBezTo>
                    <a:cubicBezTo>
                      <a:pt x="3342" y="7790"/>
                      <a:pt x="3482" y="8052"/>
                      <a:pt x="3482" y="8353"/>
                    </a:cubicBezTo>
                    <a:cubicBezTo>
                      <a:pt x="3503" y="8635"/>
                      <a:pt x="3321" y="8957"/>
                      <a:pt x="3039" y="9018"/>
                    </a:cubicBezTo>
                    <a:cubicBezTo>
                      <a:pt x="3001" y="9026"/>
                      <a:pt x="2964" y="9030"/>
                      <a:pt x="2928" y="9030"/>
                    </a:cubicBezTo>
                    <a:cubicBezTo>
                      <a:pt x="2688" y="9030"/>
                      <a:pt x="2467" y="8874"/>
                      <a:pt x="2274" y="8716"/>
                    </a:cubicBezTo>
                    <a:cubicBezTo>
                      <a:pt x="1469" y="8052"/>
                      <a:pt x="704" y="7307"/>
                      <a:pt x="0" y="6523"/>
                    </a:cubicBezTo>
                    <a:lnTo>
                      <a:pt x="0" y="6523"/>
                    </a:lnTo>
                    <a:cubicBezTo>
                      <a:pt x="583" y="7771"/>
                      <a:pt x="1409" y="8917"/>
                      <a:pt x="2395" y="9883"/>
                    </a:cubicBezTo>
                    <a:cubicBezTo>
                      <a:pt x="2565" y="10037"/>
                      <a:pt x="2763" y="10204"/>
                      <a:pt x="2979" y="10204"/>
                    </a:cubicBezTo>
                    <a:cubicBezTo>
                      <a:pt x="3019" y="10204"/>
                      <a:pt x="3059" y="10199"/>
                      <a:pt x="3100" y="10186"/>
                    </a:cubicBezTo>
                    <a:cubicBezTo>
                      <a:pt x="3361" y="10105"/>
                      <a:pt x="3462" y="9803"/>
                      <a:pt x="3522" y="9542"/>
                    </a:cubicBezTo>
                    <a:cubicBezTo>
                      <a:pt x="4147" y="10669"/>
                      <a:pt x="4992" y="11655"/>
                      <a:pt x="6039" y="12419"/>
                    </a:cubicBezTo>
                    <a:cubicBezTo>
                      <a:pt x="6421" y="11152"/>
                      <a:pt x="5516" y="9883"/>
                      <a:pt x="4670" y="8857"/>
                    </a:cubicBezTo>
                    <a:lnTo>
                      <a:pt x="4670" y="8857"/>
                    </a:lnTo>
                    <a:cubicBezTo>
                      <a:pt x="5153" y="9059"/>
                      <a:pt x="5636" y="9239"/>
                      <a:pt x="6160" y="9260"/>
                    </a:cubicBezTo>
                    <a:cubicBezTo>
                      <a:pt x="6182" y="9261"/>
                      <a:pt x="6204" y="9261"/>
                      <a:pt x="6226" y="9261"/>
                    </a:cubicBezTo>
                    <a:cubicBezTo>
                      <a:pt x="6709" y="9261"/>
                      <a:pt x="7218" y="9059"/>
                      <a:pt x="7467" y="8635"/>
                    </a:cubicBezTo>
                    <a:cubicBezTo>
                      <a:pt x="7850" y="7991"/>
                      <a:pt x="7507" y="7207"/>
                      <a:pt x="7206" y="6542"/>
                    </a:cubicBezTo>
                    <a:cubicBezTo>
                      <a:pt x="6258" y="4507"/>
                      <a:pt x="5620" y="2336"/>
                      <a:pt x="5310" y="1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60"/>
              <p:cNvSpPr/>
              <p:nvPr/>
            </p:nvSpPr>
            <p:spPr>
              <a:xfrm>
                <a:off x="788150" y="938825"/>
                <a:ext cx="630050" cy="658725"/>
              </a:xfrm>
              <a:custGeom>
                <a:rect b="b" l="l" r="r" t="t"/>
                <a:pathLst>
                  <a:path extrusionOk="0" h="26349" w="25202">
                    <a:moveTo>
                      <a:pt x="242" y="7548"/>
                    </a:moveTo>
                    <a:lnTo>
                      <a:pt x="242" y="7548"/>
                    </a:lnTo>
                    <a:cubicBezTo>
                      <a:pt x="251" y="7552"/>
                      <a:pt x="259" y="7555"/>
                      <a:pt x="268" y="7559"/>
                    </a:cubicBezTo>
                    <a:lnTo>
                      <a:pt x="268" y="7559"/>
                    </a:lnTo>
                    <a:cubicBezTo>
                      <a:pt x="259" y="7555"/>
                      <a:pt x="251" y="7552"/>
                      <a:pt x="242" y="7548"/>
                    </a:cubicBezTo>
                    <a:close/>
                    <a:moveTo>
                      <a:pt x="25110" y="12720"/>
                    </a:moveTo>
                    <a:cubicBezTo>
                      <a:pt x="25140" y="12740"/>
                      <a:pt x="25171" y="12761"/>
                      <a:pt x="25201" y="12782"/>
                    </a:cubicBezTo>
                    <a:cubicBezTo>
                      <a:pt x="25171" y="12761"/>
                      <a:pt x="25141" y="12740"/>
                      <a:pt x="25110" y="12720"/>
                    </a:cubicBezTo>
                    <a:close/>
                    <a:moveTo>
                      <a:pt x="12681" y="1"/>
                    </a:moveTo>
                    <a:cubicBezTo>
                      <a:pt x="12963" y="423"/>
                      <a:pt x="13124" y="866"/>
                      <a:pt x="13527" y="1228"/>
                    </a:cubicBezTo>
                    <a:cubicBezTo>
                      <a:pt x="13868" y="1531"/>
                      <a:pt x="14271" y="1751"/>
                      <a:pt x="14694" y="1974"/>
                    </a:cubicBezTo>
                    <a:cubicBezTo>
                      <a:pt x="14509" y="2018"/>
                      <a:pt x="14332" y="2035"/>
                      <a:pt x="14159" y="2035"/>
                    </a:cubicBezTo>
                    <a:cubicBezTo>
                      <a:pt x="13862" y="2035"/>
                      <a:pt x="13577" y="1984"/>
                      <a:pt x="13285" y="1933"/>
                    </a:cubicBezTo>
                    <a:cubicBezTo>
                      <a:pt x="12984" y="1887"/>
                      <a:pt x="12683" y="1831"/>
                      <a:pt x="12365" y="1831"/>
                    </a:cubicBezTo>
                    <a:cubicBezTo>
                      <a:pt x="12258" y="1831"/>
                      <a:pt x="12149" y="1837"/>
                      <a:pt x="12037" y="1853"/>
                    </a:cubicBezTo>
                    <a:cubicBezTo>
                      <a:pt x="11211" y="1993"/>
                      <a:pt x="10427" y="2618"/>
                      <a:pt x="10285" y="3442"/>
                    </a:cubicBezTo>
                    <a:cubicBezTo>
                      <a:pt x="10145" y="4147"/>
                      <a:pt x="10467" y="4872"/>
                      <a:pt x="10487" y="5597"/>
                    </a:cubicBezTo>
                    <a:cubicBezTo>
                      <a:pt x="10487" y="6059"/>
                      <a:pt x="10366" y="6523"/>
                      <a:pt x="10205" y="6944"/>
                    </a:cubicBezTo>
                    <a:cubicBezTo>
                      <a:pt x="9681" y="8353"/>
                      <a:pt x="8474" y="9824"/>
                      <a:pt x="7024" y="10286"/>
                    </a:cubicBezTo>
                    <a:cubicBezTo>
                      <a:pt x="6699" y="10394"/>
                      <a:pt x="6357" y="10454"/>
                      <a:pt x="6019" y="10454"/>
                    </a:cubicBezTo>
                    <a:cubicBezTo>
                      <a:pt x="5605" y="10454"/>
                      <a:pt x="5196" y="10364"/>
                      <a:pt x="4831" y="10165"/>
                    </a:cubicBezTo>
                    <a:cubicBezTo>
                      <a:pt x="4026" y="9743"/>
                      <a:pt x="3562" y="8877"/>
                      <a:pt x="2757" y="8455"/>
                    </a:cubicBezTo>
                    <a:cubicBezTo>
                      <a:pt x="1981" y="8036"/>
                      <a:pt x="1085" y="7894"/>
                      <a:pt x="268" y="7559"/>
                    </a:cubicBezTo>
                    <a:lnTo>
                      <a:pt x="268" y="7559"/>
                    </a:lnTo>
                    <a:cubicBezTo>
                      <a:pt x="1100" y="7909"/>
                      <a:pt x="1735" y="8764"/>
                      <a:pt x="2053" y="9582"/>
                    </a:cubicBezTo>
                    <a:cubicBezTo>
                      <a:pt x="2376" y="10387"/>
                      <a:pt x="2797" y="11212"/>
                      <a:pt x="3643" y="11574"/>
                    </a:cubicBezTo>
                    <a:cubicBezTo>
                      <a:pt x="3280" y="11614"/>
                      <a:pt x="2797" y="12320"/>
                      <a:pt x="2556" y="12601"/>
                    </a:cubicBezTo>
                    <a:cubicBezTo>
                      <a:pt x="2194" y="13023"/>
                      <a:pt x="1831" y="13447"/>
                      <a:pt x="1549" y="13909"/>
                    </a:cubicBezTo>
                    <a:cubicBezTo>
                      <a:pt x="946" y="14835"/>
                      <a:pt x="543" y="15882"/>
                      <a:pt x="403" y="16968"/>
                    </a:cubicBezTo>
                    <a:cubicBezTo>
                      <a:pt x="0" y="20129"/>
                      <a:pt x="1549" y="23833"/>
                      <a:pt x="4429" y="25363"/>
                    </a:cubicBezTo>
                    <a:cubicBezTo>
                      <a:pt x="5414" y="25886"/>
                      <a:pt x="6522" y="26168"/>
                      <a:pt x="7628" y="26348"/>
                    </a:cubicBezTo>
                    <a:cubicBezTo>
                      <a:pt x="7206" y="25806"/>
                      <a:pt x="6863" y="25202"/>
                      <a:pt x="6582" y="24558"/>
                    </a:cubicBezTo>
                    <a:lnTo>
                      <a:pt x="6582" y="24558"/>
                    </a:lnTo>
                    <a:cubicBezTo>
                      <a:pt x="7783" y="25226"/>
                      <a:pt x="9149" y="25571"/>
                      <a:pt x="10503" y="25571"/>
                    </a:cubicBezTo>
                    <a:cubicBezTo>
                      <a:pt x="12369" y="25571"/>
                      <a:pt x="14214" y="24916"/>
                      <a:pt x="15580" y="23551"/>
                    </a:cubicBezTo>
                    <a:cubicBezTo>
                      <a:pt x="16667" y="22464"/>
                      <a:pt x="17370" y="20994"/>
                      <a:pt x="17552" y="19464"/>
                    </a:cubicBezTo>
                    <a:cubicBezTo>
                      <a:pt x="17593" y="19123"/>
                      <a:pt x="17612" y="18801"/>
                      <a:pt x="17593" y="18458"/>
                    </a:cubicBezTo>
                    <a:cubicBezTo>
                      <a:pt x="17552" y="16848"/>
                      <a:pt x="17209" y="15398"/>
                      <a:pt x="18095" y="13890"/>
                    </a:cubicBezTo>
                    <a:cubicBezTo>
                      <a:pt x="18358" y="13426"/>
                      <a:pt x="18760" y="12983"/>
                      <a:pt x="19284" y="12822"/>
                    </a:cubicBezTo>
                    <a:cubicBezTo>
                      <a:pt x="19414" y="12787"/>
                      <a:pt x="19546" y="12771"/>
                      <a:pt x="19678" y="12771"/>
                    </a:cubicBezTo>
                    <a:cubicBezTo>
                      <a:pt x="20219" y="12771"/>
                      <a:pt x="20767" y="13039"/>
                      <a:pt x="21235" y="13345"/>
                    </a:cubicBezTo>
                    <a:cubicBezTo>
                      <a:pt x="22021" y="13849"/>
                      <a:pt x="22705" y="14453"/>
                      <a:pt x="23309" y="15138"/>
                    </a:cubicBezTo>
                    <a:cubicBezTo>
                      <a:pt x="23006" y="14695"/>
                      <a:pt x="22765" y="14110"/>
                      <a:pt x="22765" y="13547"/>
                    </a:cubicBezTo>
                    <a:cubicBezTo>
                      <a:pt x="22786" y="13506"/>
                      <a:pt x="22786" y="13447"/>
                      <a:pt x="22805" y="13407"/>
                    </a:cubicBezTo>
                    <a:cubicBezTo>
                      <a:pt x="22838" y="13366"/>
                      <a:pt x="22883" y="13351"/>
                      <a:pt x="22933" y="13351"/>
                    </a:cubicBezTo>
                    <a:cubicBezTo>
                      <a:pt x="23006" y="13351"/>
                      <a:pt x="23088" y="13383"/>
                      <a:pt x="23148" y="13407"/>
                    </a:cubicBezTo>
                    <a:cubicBezTo>
                      <a:pt x="23651" y="13688"/>
                      <a:pt x="24134" y="13989"/>
                      <a:pt x="24597" y="14311"/>
                    </a:cubicBezTo>
                    <a:cubicBezTo>
                      <a:pt x="24053" y="13788"/>
                      <a:pt x="23610" y="13165"/>
                      <a:pt x="23288" y="12500"/>
                    </a:cubicBezTo>
                    <a:cubicBezTo>
                      <a:pt x="23229" y="12339"/>
                      <a:pt x="23168" y="12118"/>
                      <a:pt x="23309" y="12017"/>
                    </a:cubicBezTo>
                    <a:cubicBezTo>
                      <a:pt x="23359" y="11977"/>
                      <a:pt x="23419" y="11962"/>
                      <a:pt x="23481" y="11962"/>
                    </a:cubicBezTo>
                    <a:cubicBezTo>
                      <a:pt x="23545" y="11962"/>
                      <a:pt x="23611" y="11977"/>
                      <a:pt x="23672" y="11998"/>
                    </a:cubicBezTo>
                    <a:cubicBezTo>
                      <a:pt x="24179" y="12186"/>
                      <a:pt x="24669" y="12426"/>
                      <a:pt x="25110" y="12720"/>
                    </a:cubicBezTo>
                    <a:lnTo>
                      <a:pt x="25110" y="12720"/>
                    </a:lnTo>
                    <a:cubicBezTo>
                      <a:pt x="23954" y="11930"/>
                      <a:pt x="22836" y="11049"/>
                      <a:pt x="21699" y="10205"/>
                    </a:cubicBezTo>
                    <a:cubicBezTo>
                      <a:pt x="20894" y="9622"/>
                      <a:pt x="20108" y="9018"/>
                      <a:pt x="19504" y="8233"/>
                    </a:cubicBezTo>
                    <a:cubicBezTo>
                      <a:pt x="18438" y="6845"/>
                      <a:pt x="18076" y="5052"/>
                      <a:pt x="17673" y="3342"/>
                    </a:cubicBezTo>
                    <a:cubicBezTo>
                      <a:pt x="17532" y="2779"/>
                      <a:pt x="17391" y="2194"/>
                      <a:pt x="17069" y="1711"/>
                    </a:cubicBezTo>
                    <a:cubicBezTo>
                      <a:pt x="17411" y="1611"/>
                      <a:pt x="17411" y="1088"/>
                      <a:pt x="17150" y="846"/>
                    </a:cubicBezTo>
                    <a:cubicBezTo>
                      <a:pt x="16908" y="624"/>
                      <a:pt x="16506" y="565"/>
                      <a:pt x="16184" y="565"/>
                    </a:cubicBezTo>
                    <a:cubicBezTo>
                      <a:pt x="15821" y="565"/>
                      <a:pt x="15499" y="524"/>
                      <a:pt x="15156" y="463"/>
                    </a:cubicBezTo>
                    <a:cubicBezTo>
                      <a:pt x="14714" y="403"/>
                      <a:pt x="14292" y="323"/>
                      <a:pt x="13868" y="242"/>
                    </a:cubicBezTo>
                    <a:cubicBezTo>
                      <a:pt x="13648" y="202"/>
                      <a:pt x="13446" y="162"/>
                      <a:pt x="13224" y="122"/>
                    </a:cubicBezTo>
                    <a:cubicBezTo>
                      <a:pt x="13143" y="101"/>
                      <a:pt x="12722" y="60"/>
                      <a:pt x="12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60"/>
              <p:cNvSpPr/>
              <p:nvPr/>
            </p:nvSpPr>
            <p:spPr>
              <a:xfrm>
                <a:off x="1242050" y="1071675"/>
                <a:ext cx="33225" cy="72500"/>
              </a:xfrm>
              <a:custGeom>
                <a:rect b="b" l="l" r="r" t="t"/>
                <a:pathLst>
                  <a:path extrusionOk="0" h="2900" w="1329">
                    <a:moveTo>
                      <a:pt x="0" y="1"/>
                    </a:moveTo>
                    <a:lnTo>
                      <a:pt x="0" y="1"/>
                    </a:lnTo>
                    <a:cubicBezTo>
                      <a:pt x="301" y="1048"/>
                      <a:pt x="685" y="2033"/>
                      <a:pt x="1329" y="2899"/>
                    </a:cubicBezTo>
                    <a:cubicBezTo>
                      <a:pt x="685" y="2033"/>
                      <a:pt x="301" y="1027"/>
                      <a:pt x="0" y="1"/>
                    </a:cubicBezTo>
                    <a:close/>
                  </a:path>
                </a:pathLst>
              </a:custGeom>
              <a:solidFill>
                <a:srgbClr val="F4A6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60"/>
              <p:cNvSpPr/>
              <p:nvPr/>
            </p:nvSpPr>
            <p:spPr>
              <a:xfrm>
                <a:off x="799700" y="1312700"/>
                <a:ext cx="13100" cy="40275"/>
              </a:xfrm>
              <a:custGeom>
                <a:rect b="b" l="l" r="r" t="t"/>
                <a:pathLst>
                  <a:path extrusionOk="0" h="1611" w="524">
                    <a:moveTo>
                      <a:pt x="524" y="1"/>
                    </a:moveTo>
                    <a:cubicBezTo>
                      <a:pt x="223" y="384"/>
                      <a:pt x="81" y="967"/>
                      <a:pt x="21" y="1490"/>
                    </a:cubicBezTo>
                    <a:cubicBezTo>
                      <a:pt x="0" y="1530"/>
                      <a:pt x="0" y="1571"/>
                      <a:pt x="0" y="1611"/>
                    </a:cubicBezTo>
                    <a:cubicBezTo>
                      <a:pt x="121" y="1047"/>
                      <a:pt x="282" y="505"/>
                      <a:pt x="524" y="1"/>
                    </a:cubicBezTo>
                    <a:close/>
                  </a:path>
                </a:pathLst>
              </a:custGeom>
              <a:solidFill>
                <a:srgbClr val="E890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60"/>
              <p:cNvSpPr/>
              <p:nvPr/>
            </p:nvSpPr>
            <p:spPr>
              <a:xfrm>
                <a:off x="798200" y="1349950"/>
                <a:ext cx="2050" cy="13100"/>
              </a:xfrm>
              <a:custGeom>
                <a:rect b="b" l="l" r="r" t="t"/>
                <a:pathLst>
                  <a:path extrusionOk="0" h="524" w="82">
                    <a:moveTo>
                      <a:pt x="81" y="0"/>
                    </a:moveTo>
                    <a:cubicBezTo>
                      <a:pt x="62" y="38"/>
                      <a:pt x="61" y="75"/>
                      <a:pt x="60" y="112"/>
                    </a:cubicBezTo>
                    <a:lnTo>
                      <a:pt x="60" y="112"/>
                    </a:lnTo>
                    <a:cubicBezTo>
                      <a:pt x="67" y="76"/>
                      <a:pt x="74" y="38"/>
                      <a:pt x="81" y="0"/>
                    </a:cubicBezTo>
                    <a:close/>
                    <a:moveTo>
                      <a:pt x="60" y="112"/>
                    </a:moveTo>
                    <a:cubicBezTo>
                      <a:pt x="33" y="269"/>
                      <a:pt x="17" y="410"/>
                      <a:pt x="1" y="523"/>
                    </a:cubicBezTo>
                    <a:cubicBezTo>
                      <a:pt x="20" y="383"/>
                      <a:pt x="41" y="263"/>
                      <a:pt x="60" y="121"/>
                    </a:cubicBezTo>
                    <a:cubicBezTo>
                      <a:pt x="60" y="118"/>
                      <a:pt x="60" y="115"/>
                      <a:pt x="60" y="112"/>
                    </a:cubicBezTo>
                    <a:close/>
                  </a:path>
                </a:pathLst>
              </a:custGeom>
              <a:solidFill>
                <a:srgbClr val="F4A6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60"/>
              <p:cNvSpPr/>
              <p:nvPr/>
            </p:nvSpPr>
            <p:spPr>
              <a:xfrm>
                <a:off x="796675" y="1008750"/>
                <a:ext cx="616975" cy="588800"/>
              </a:xfrm>
              <a:custGeom>
                <a:rect b="b" l="l" r="r" t="t"/>
                <a:pathLst>
                  <a:path extrusionOk="0" h="23552" w="24679">
                    <a:moveTo>
                      <a:pt x="16989" y="1"/>
                    </a:moveTo>
                    <a:lnTo>
                      <a:pt x="16989" y="1"/>
                    </a:lnTo>
                    <a:cubicBezTo>
                      <a:pt x="16989" y="3"/>
                      <a:pt x="16989" y="6"/>
                      <a:pt x="16990" y="8"/>
                    </a:cubicBezTo>
                    <a:lnTo>
                      <a:pt x="16990" y="8"/>
                    </a:lnTo>
                    <a:cubicBezTo>
                      <a:pt x="16990" y="6"/>
                      <a:pt x="16989" y="3"/>
                      <a:pt x="16989" y="1"/>
                    </a:cubicBezTo>
                    <a:close/>
                    <a:moveTo>
                      <a:pt x="16990" y="8"/>
                    </a:moveTo>
                    <a:lnTo>
                      <a:pt x="16990" y="8"/>
                    </a:lnTo>
                    <a:cubicBezTo>
                      <a:pt x="17070" y="1436"/>
                      <a:pt x="17150" y="2842"/>
                      <a:pt x="17231" y="4249"/>
                    </a:cubicBezTo>
                    <a:cubicBezTo>
                      <a:pt x="17252" y="4772"/>
                      <a:pt x="17292" y="5315"/>
                      <a:pt x="17633" y="5698"/>
                    </a:cubicBezTo>
                    <a:cubicBezTo>
                      <a:pt x="18178" y="6302"/>
                      <a:pt x="19405" y="6362"/>
                      <a:pt x="19506" y="7167"/>
                    </a:cubicBezTo>
                    <a:cubicBezTo>
                      <a:pt x="19525" y="7368"/>
                      <a:pt x="19485" y="7550"/>
                      <a:pt x="19426" y="7730"/>
                    </a:cubicBezTo>
                    <a:cubicBezTo>
                      <a:pt x="19023" y="8798"/>
                      <a:pt x="17955" y="9502"/>
                      <a:pt x="17432" y="10529"/>
                    </a:cubicBezTo>
                    <a:cubicBezTo>
                      <a:pt x="16466" y="12400"/>
                      <a:pt x="17534" y="14816"/>
                      <a:pt x="16627" y="16708"/>
                    </a:cubicBezTo>
                    <a:cubicBezTo>
                      <a:pt x="16104" y="17816"/>
                      <a:pt x="14877" y="18519"/>
                      <a:pt x="13669" y="18519"/>
                    </a:cubicBezTo>
                    <a:cubicBezTo>
                      <a:pt x="13468" y="18519"/>
                      <a:pt x="13245" y="18500"/>
                      <a:pt x="13044" y="18460"/>
                    </a:cubicBezTo>
                    <a:cubicBezTo>
                      <a:pt x="12561" y="18358"/>
                      <a:pt x="12099" y="18138"/>
                      <a:pt x="11595" y="18036"/>
                    </a:cubicBezTo>
                    <a:cubicBezTo>
                      <a:pt x="11474" y="18017"/>
                      <a:pt x="11334" y="17996"/>
                      <a:pt x="11192" y="17996"/>
                    </a:cubicBezTo>
                    <a:cubicBezTo>
                      <a:pt x="10811" y="17996"/>
                      <a:pt x="10448" y="18097"/>
                      <a:pt x="10207" y="18358"/>
                    </a:cubicBezTo>
                    <a:cubicBezTo>
                      <a:pt x="9844" y="18721"/>
                      <a:pt x="9904" y="19445"/>
                      <a:pt x="10387" y="19606"/>
                    </a:cubicBezTo>
                    <a:cubicBezTo>
                      <a:pt x="9482" y="19305"/>
                      <a:pt x="8616" y="18822"/>
                      <a:pt x="7872" y="18218"/>
                    </a:cubicBezTo>
                    <a:cubicBezTo>
                      <a:pt x="7287" y="17754"/>
                      <a:pt x="6745" y="17191"/>
                      <a:pt x="6020" y="17070"/>
                    </a:cubicBezTo>
                    <a:lnTo>
                      <a:pt x="5838" y="17070"/>
                    </a:lnTo>
                    <a:cubicBezTo>
                      <a:pt x="5175" y="17070"/>
                      <a:pt x="4450" y="17655"/>
                      <a:pt x="4671" y="18299"/>
                    </a:cubicBezTo>
                    <a:cubicBezTo>
                      <a:pt x="4469" y="17956"/>
                      <a:pt x="4268" y="17593"/>
                      <a:pt x="3946" y="17373"/>
                    </a:cubicBezTo>
                    <a:cubicBezTo>
                      <a:pt x="3785" y="17252"/>
                      <a:pt x="3584" y="17191"/>
                      <a:pt x="3382" y="17191"/>
                    </a:cubicBezTo>
                    <a:cubicBezTo>
                      <a:pt x="3181" y="17191"/>
                      <a:pt x="3001" y="17252"/>
                      <a:pt x="2859" y="17392"/>
                    </a:cubicBezTo>
                    <a:cubicBezTo>
                      <a:pt x="2617" y="17634"/>
                      <a:pt x="2617" y="18036"/>
                      <a:pt x="2638" y="18398"/>
                    </a:cubicBezTo>
                    <a:cubicBezTo>
                      <a:pt x="1551" y="16407"/>
                      <a:pt x="988" y="14131"/>
                      <a:pt x="1007" y="11857"/>
                    </a:cubicBezTo>
                    <a:lnTo>
                      <a:pt x="1007" y="11857"/>
                    </a:lnTo>
                    <a:cubicBezTo>
                      <a:pt x="867" y="11917"/>
                      <a:pt x="746" y="12019"/>
                      <a:pt x="645" y="12159"/>
                    </a:cubicBezTo>
                    <a:cubicBezTo>
                      <a:pt x="403" y="12663"/>
                      <a:pt x="242" y="13205"/>
                      <a:pt x="121" y="13769"/>
                    </a:cubicBezTo>
                    <a:cubicBezTo>
                      <a:pt x="102" y="13911"/>
                      <a:pt x="81" y="14031"/>
                      <a:pt x="62" y="14171"/>
                    </a:cubicBezTo>
                    <a:cubicBezTo>
                      <a:pt x="22" y="14514"/>
                      <a:pt x="1" y="14837"/>
                      <a:pt x="1" y="15178"/>
                    </a:cubicBezTo>
                    <a:cubicBezTo>
                      <a:pt x="1" y="18076"/>
                      <a:pt x="1530" y="21197"/>
                      <a:pt x="4088" y="22566"/>
                    </a:cubicBezTo>
                    <a:cubicBezTo>
                      <a:pt x="5073" y="23089"/>
                      <a:pt x="6181" y="23371"/>
                      <a:pt x="7287" y="23551"/>
                    </a:cubicBezTo>
                    <a:cubicBezTo>
                      <a:pt x="6865" y="23009"/>
                      <a:pt x="6522" y="22405"/>
                      <a:pt x="6241" y="21761"/>
                    </a:cubicBezTo>
                    <a:lnTo>
                      <a:pt x="6241" y="21761"/>
                    </a:lnTo>
                    <a:cubicBezTo>
                      <a:pt x="7429" y="22445"/>
                      <a:pt x="8798" y="22786"/>
                      <a:pt x="10146" y="22786"/>
                    </a:cubicBezTo>
                    <a:cubicBezTo>
                      <a:pt x="12018" y="22786"/>
                      <a:pt x="13870" y="22123"/>
                      <a:pt x="15239" y="20754"/>
                    </a:cubicBezTo>
                    <a:cubicBezTo>
                      <a:pt x="16326" y="19667"/>
                      <a:pt x="17029" y="18197"/>
                      <a:pt x="17211" y="16667"/>
                    </a:cubicBezTo>
                    <a:cubicBezTo>
                      <a:pt x="17252" y="16386"/>
                      <a:pt x="17252" y="16125"/>
                      <a:pt x="17252" y="15843"/>
                    </a:cubicBezTo>
                    <a:lnTo>
                      <a:pt x="17252" y="15661"/>
                    </a:lnTo>
                    <a:cubicBezTo>
                      <a:pt x="17231" y="14917"/>
                      <a:pt x="17150" y="14212"/>
                      <a:pt x="17150" y="13527"/>
                    </a:cubicBezTo>
                    <a:cubicBezTo>
                      <a:pt x="17150" y="12703"/>
                      <a:pt x="17271" y="11917"/>
                      <a:pt x="17754" y="11093"/>
                    </a:cubicBezTo>
                    <a:cubicBezTo>
                      <a:pt x="18017" y="10629"/>
                      <a:pt x="18419" y="10186"/>
                      <a:pt x="18943" y="10025"/>
                    </a:cubicBezTo>
                    <a:cubicBezTo>
                      <a:pt x="19083" y="9985"/>
                      <a:pt x="19203" y="9985"/>
                      <a:pt x="19345" y="9985"/>
                    </a:cubicBezTo>
                    <a:cubicBezTo>
                      <a:pt x="19888" y="9985"/>
                      <a:pt x="20432" y="10247"/>
                      <a:pt x="20894" y="10548"/>
                    </a:cubicBezTo>
                    <a:cubicBezTo>
                      <a:pt x="21680" y="11052"/>
                      <a:pt x="22364" y="11656"/>
                      <a:pt x="22968" y="12341"/>
                    </a:cubicBezTo>
                    <a:cubicBezTo>
                      <a:pt x="22665" y="11898"/>
                      <a:pt x="22424" y="11334"/>
                      <a:pt x="22424" y="10771"/>
                    </a:cubicBezTo>
                    <a:lnTo>
                      <a:pt x="22424" y="10750"/>
                    </a:lnTo>
                    <a:cubicBezTo>
                      <a:pt x="22445" y="10709"/>
                      <a:pt x="22445" y="10650"/>
                      <a:pt x="22464" y="10610"/>
                    </a:cubicBezTo>
                    <a:cubicBezTo>
                      <a:pt x="22504" y="10569"/>
                      <a:pt x="22545" y="10548"/>
                      <a:pt x="22585" y="10548"/>
                    </a:cubicBezTo>
                    <a:cubicBezTo>
                      <a:pt x="22665" y="10548"/>
                      <a:pt x="22746" y="10589"/>
                      <a:pt x="22807" y="10610"/>
                    </a:cubicBezTo>
                    <a:cubicBezTo>
                      <a:pt x="23310" y="10891"/>
                      <a:pt x="23793" y="11192"/>
                      <a:pt x="24256" y="11514"/>
                    </a:cubicBezTo>
                    <a:cubicBezTo>
                      <a:pt x="23712" y="10991"/>
                      <a:pt x="23269" y="10368"/>
                      <a:pt x="22947" y="9703"/>
                    </a:cubicBezTo>
                    <a:cubicBezTo>
                      <a:pt x="22907" y="9603"/>
                      <a:pt x="22888" y="9502"/>
                      <a:pt x="22888" y="9402"/>
                    </a:cubicBezTo>
                    <a:cubicBezTo>
                      <a:pt x="22888" y="9321"/>
                      <a:pt x="22907" y="9260"/>
                      <a:pt x="22968" y="9220"/>
                    </a:cubicBezTo>
                    <a:cubicBezTo>
                      <a:pt x="23008" y="9180"/>
                      <a:pt x="23068" y="9160"/>
                      <a:pt x="23108" y="9160"/>
                    </a:cubicBezTo>
                    <a:cubicBezTo>
                      <a:pt x="23189" y="9160"/>
                      <a:pt x="23250" y="9180"/>
                      <a:pt x="23331" y="9201"/>
                    </a:cubicBezTo>
                    <a:cubicBezTo>
                      <a:pt x="23793" y="9362"/>
                      <a:pt x="24256" y="9582"/>
                      <a:pt x="24678" y="9864"/>
                    </a:cubicBezTo>
                    <a:cubicBezTo>
                      <a:pt x="23551" y="9080"/>
                      <a:pt x="22464" y="8234"/>
                      <a:pt x="21358" y="7408"/>
                    </a:cubicBezTo>
                    <a:lnTo>
                      <a:pt x="20934" y="7107"/>
                    </a:lnTo>
                    <a:cubicBezTo>
                      <a:pt x="20290" y="6603"/>
                      <a:pt x="19667" y="6080"/>
                      <a:pt x="19163" y="5436"/>
                    </a:cubicBezTo>
                    <a:lnTo>
                      <a:pt x="19163" y="5416"/>
                    </a:lnTo>
                    <a:lnTo>
                      <a:pt x="19144" y="5416"/>
                    </a:lnTo>
                    <a:cubicBezTo>
                      <a:pt x="18500" y="4550"/>
                      <a:pt x="18116" y="3565"/>
                      <a:pt x="17815" y="2518"/>
                    </a:cubicBezTo>
                    <a:lnTo>
                      <a:pt x="17815" y="2497"/>
                    </a:lnTo>
                    <a:cubicBezTo>
                      <a:pt x="17615" y="1775"/>
                      <a:pt x="17033" y="753"/>
                      <a:pt x="1699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60"/>
              <p:cNvSpPr/>
              <p:nvPr/>
            </p:nvSpPr>
            <p:spPr>
              <a:xfrm>
                <a:off x="837950" y="985125"/>
                <a:ext cx="372925" cy="433275"/>
              </a:xfrm>
              <a:custGeom>
                <a:rect b="b" l="l" r="r" t="t"/>
                <a:pathLst>
                  <a:path extrusionOk="0" h="17331" w="14917">
                    <a:moveTo>
                      <a:pt x="11061" y="1"/>
                    </a:moveTo>
                    <a:cubicBezTo>
                      <a:pt x="10773" y="1"/>
                      <a:pt x="10486" y="38"/>
                      <a:pt x="10206" y="122"/>
                    </a:cubicBezTo>
                    <a:cubicBezTo>
                      <a:pt x="9783" y="242"/>
                      <a:pt x="9401" y="484"/>
                      <a:pt x="9139" y="825"/>
                    </a:cubicBezTo>
                    <a:cubicBezTo>
                      <a:pt x="8596" y="1590"/>
                      <a:pt x="8736" y="2919"/>
                      <a:pt x="8999" y="3764"/>
                    </a:cubicBezTo>
                    <a:cubicBezTo>
                      <a:pt x="9119" y="4107"/>
                      <a:pt x="9361" y="4429"/>
                      <a:pt x="9723" y="4529"/>
                    </a:cubicBezTo>
                    <a:lnTo>
                      <a:pt x="8999" y="5133"/>
                    </a:lnTo>
                    <a:cubicBezTo>
                      <a:pt x="9240" y="5173"/>
                      <a:pt x="9501" y="5234"/>
                      <a:pt x="9723" y="5334"/>
                    </a:cubicBezTo>
                    <a:cubicBezTo>
                      <a:pt x="9461" y="5556"/>
                      <a:pt x="9160" y="5757"/>
                      <a:pt x="8838" y="5898"/>
                    </a:cubicBezTo>
                    <a:lnTo>
                      <a:pt x="9683" y="6139"/>
                    </a:lnTo>
                    <a:cubicBezTo>
                      <a:pt x="9441" y="6381"/>
                      <a:pt x="9139" y="6563"/>
                      <a:pt x="8838" y="6703"/>
                    </a:cubicBezTo>
                    <a:cubicBezTo>
                      <a:pt x="9098" y="6864"/>
                      <a:pt x="9380" y="7025"/>
                      <a:pt x="9662" y="7186"/>
                    </a:cubicBezTo>
                    <a:cubicBezTo>
                      <a:pt x="9340" y="7468"/>
                      <a:pt x="8937" y="7650"/>
                      <a:pt x="8515" y="7690"/>
                    </a:cubicBezTo>
                    <a:lnTo>
                      <a:pt x="9361" y="8232"/>
                    </a:lnTo>
                    <a:cubicBezTo>
                      <a:pt x="9056" y="8385"/>
                      <a:pt x="8723" y="8461"/>
                      <a:pt x="8387" y="8461"/>
                    </a:cubicBezTo>
                    <a:cubicBezTo>
                      <a:pt x="8235" y="8461"/>
                      <a:pt x="8082" y="8446"/>
                      <a:pt x="7931" y="8414"/>
                    </a:cubicBezTo>
                    <a:lnTo>
                      <a:pt x="7931" y="8414"/>
                    </a:lnTo>
                    <a:cubicBezTo>
                      <a:pt x="8172" y="8635"/>
                      <a:pt x="8395" y="8836"/>
                      <a:pt x="8615" y="9059"/>
                    </a:cubicBezTo>
                    <a:cubicBezTo>
                      <a:pt x="8367" y="9145"/>
                      <a:pt x="8104" y="9186"/>
                      <a:pt x="7840" y="9186"/>
                    </a:cubicBezTo>
                    <a:cubicBezTo>
                      <a:pt x="7675" y="9186"/>
                      <a:pt x="7510" y="9170"/>
                      <a:pt x="7348" y="9139"/>
                    </a:cubicBezTo>
                    <a:lnTo>
                      <a:pt x="7348" y="9139"/>
                    </a:lnTo>
                    <a:cubicBezTo>
                      <a:pt x="7649" y="9340"/>
                      <a:pt x="7912" y="9622"/>
                      <a:pt x="8113" y="9923"/>
                    </a:cubicBezTo>
                    <a:cubicBezTo>
                      <a:pt x="8000" y="9933"/>
                      <a:pt x="7886" y="9938"/>
                      <a:pt x="7772" y="9938"/>
                    </a:cubicBezTo>
                    <a:cubicBezTo>
                      <a:pt x="7416" y="9938"/>
                      <a:pt x="7054" y="9889"/>
                      <a:pt x="6704" y="9783"/>
                    </a:cubicBezTo>
                    <a:lnTo>
                      <a:pt x="6704" y="9783"/>
                    </a:lnTo>
                    <a:cubicBezTo>
                      <a:pt x="6965" y="10025"/>
                      <a:pt x="7166" y="10307"/>
                      <a:pt x="7327" y="10629"/>
                    </a:cubicBezTo>
                    <a:cubicBezTo>
                      <a:pt x="7065" y="10699"/>
                      <a:pt x="6799" y="10734"/>
                      <a:pt x="6532" y="10734"/>
                    </a:cubicBezTo>
                    <a:cubicBezTo>
                      <a:pt x="6266" y="10734"/>
                      <a:pt x="5999" y="10699"/>
                      <a:pt x="5738" y="10629"/>
                    </a:cubicBezTo>
                    <a:lnTo>
                      <a:pt x="5738" y="10629"/>
                    </a:lnTo>
                    <a:cubicBezTo>
                      <a:pt x="5878" y="10849"/>
                      <a:pt x="6039" y="11091"/>
                      <a:pt x="6181" y="11313"/>
                    </a:cubicBezTo>
                    <a:cubicBezTo>
                      <a:pt x="6118" y="11323"/>
                      <a:pt x="6053" y="11328"/>
                      <a:pt x="5987" y="11328"/>
                    </a:cubicBezTo>
                    <a:cubicBezTo>
                      <a:pt x="5798" y="11328"/>
                      <a:pt x="5600" y="11287"/>
                      <a:pt x="5435" y="11212"/>
                    </a:cubicBezTo>
                    <a:cubicBezTo>
                      <a:pt x="5314" y="11152"/>
                      <a:pt x="5193" y="11050"/>
                      <a:pt x="5094" y="10951"/>
                    </a:cubicBezTo>
                    <a:lnTo>
                      <a:pt x="5094" y="10951"/>
                    </a:lnTo>
                    <a:cubicBezTo>
                      <a:pt x="5234" y="11212"/>
                      <a:pt x="5354" y="11474"/>
                      <a:pt x="5496" y="11735"/>
                    </a:cubicBezTo>
                    <a:cubicBezTo>
                      <a:pt x="5032" y="11735"/>
                      <a:pt x="4570" y="11534"/>
                      <a:pt x="4268" y="11171"/>
                    </a:cubicBezTo>
                    <a:cubicBezTo>
                      <a:pt x="4208" y="11493"/>
                      <a:pt x="4168" y="11796"/>
                      <a:pt x="4106" y="12118"/>
                    </a:cubicBezTo>
                    <a:cubicBezTo>
                      <a:pt x="3825" y="11917"/>
                      <a:pt x="3623" y="11614"/>
                      <a:pt x="3583" y="11273"/>
                    </a:cubicBezTo>
                    <a:cubicBezTo>
                      <a:pt x="3422" y="11493"/>
                      <a:pt x="3282" y="11735"/>
                      <a:pt x="3202" y="11976"/>
                    </a:cubicBezTo>
                    <a:cubicBezTo>
                      <a:pt x="2979" y="11675"/>
                      <a:pt x="2899" y="11273"/>
                      <a:pt x="2960" y="10910"/>
                    </a:cubicBezTo>
                    <a:lnTo>
                      <a:pt x="2960" y="10910"/>
                    </a:lnTo>
                    <a:cubicBezTo>
                      <a:pt x="2678" y="11031"/>
                      <a:pt x="2437" y="11192"/>
                      <a:pt x="2214" y="11413"/>
                    </a:cubicBezTo>
                    <a:cubicBezTo>
                      <a:pt x="2234" y="10921"/>
                      <a:pt x="2555" y="9666"/>
                      <a:pt x="1926" y="9666"/>
                    </a:cubicBezTo>
                    <a:cubicBezTo>
                      <a:pt x="1885" y="9666"/>
                      <a:pt x="1841" y="9671"/>
                      <a:pt x="1793" y="9682"/>
                    </a:cubicBezTo>
                    <a:cubicBezTo>
                      <a:pt x="1369" y="9783"/>
                      <a:pt x="907" y="10226"/>
                      <a:pt x="685" y="10588"/>
                    </a:cubicBezTo>
                    <a:cubicBezTo>
                      <a:pt x="322" y="11131"/>
                      <a:pt x="102" y="11756"/>
                      <a:pt x="0" y="12400"/>
                    </a:cubicBezTo>
                    <a:cubicBezTo>
                      <a:pt x="343" y="12258"/>
                      <a:pt x="665" y="12057"/>
                      <a:pt x="947" y="11836"/>
                    </a:cubicBezTo>
                    <a:lnTo>
                      <a:pt x="947" y="11836"/>
                    </a:lnTo>
                    <a:cubicBezTo>
                      <a:pt x="424" y="13104"/>
                      <a:pt x="504" y="14614"/>
                      <a:pt x="1148" y="15822"/>
                    </a:cubicBezTo>
                    <a:cubicBezTo>
                      <a:pt x="1409" y="15318"/>
                      <a:pt x="1672" y="14794"/>
                      <a:pt x="1913" y="14292"/>
                    </a:cubicBezTo>
                    <a:cubicBezTo>
                      <a:pt x="1933" y="15218"/>
                      <a:pt x="2235" y="16123"/>
                      <a:pt x="2738" y="16888"/>
                    </a:cubicBezTo>
                    <a:cubicBezTo>
                      <a:pt x="3000" y="16345"/>
                      <a:pt x="3221" y="15761"/>
                      <a:pt x="3363" y="15178"/>
                    </a:cubicBezTo>
                    <a:cubicBezTo>
                      <a:pt x="3564" y="16104"/>
                      <a:pt x="4208" y="16928"/>
                      <a:pt x="5053" y="17331"/>
                    </a:cubicBezTo>
                    <a:cubicBezTo>
                      <a:pt x="5113" y="16506"/>
                      <a:pt x="5053" y="15680"/>
                      <a:pt x="4852" y="14856"/>
                    </a:cubicBezTo>
                    <a:lnTo>
                      <a:pt x="4852" y="14856"/>
                    </a:lnTo>
                    <a:cubicBezTo>
                      <a:pt x="5416" y="15720"/>
                      <a:pt x="6321" y="16345"/>
                      <a:pt x="7308" y="16606"/>
                    </a:cubicBezTo>
                    <a:cubicBezTo>
                      <a:pt x="7187" y="15881"/>
                      <a:pt x="6945" y="15157"/>
                      <a:pt x="6602" y="14513"/>
                    </a:cubicBezTo>
                    <a:lnTo>
                      <a:pt x="6602" y="14513"/>
                    </a:lnTo>
                    <a:cubicBezTo>
                      <a:pt x="7145" y="14937"/>
                      <a:pt x="7846" y="15161"/>
                      <a:pt x="8546" y="15161"/>
                    </a:cubicBezTo>
                    <a:cubicBezTo>
                      <a:pt x="8677" y="15161"/>
                      <a:pt x="8808" y="15153"/>
                      <a:pt x="8937" y="15137"/>
                    </a:cubicBezTo>
                    <a:cubicBezTo>
                      <a:pt x="8999" y="15137"/>
                      <a:pt x="9079" y="15116"/>
                      <a:pt x="9119" y="15057"/>
                    </a:cubicBezTo>
                    <a:cubicBezTo>
                      <a:pt x="9160" y="14976"/>
                      <a:pt x="9139" y="14896"/>
                      <a:pt x="9098" y="14815"/>
                    </a:cubicBezTo>
                    <a:cubicBezTo>
                      <a:pt x="8817" y="14211"/>
                      <a:pt x="8435" y="13688"/>
                      <a:pt x="7971" y="13224"/>
                    </a:cubicBezTo>
                    <a:lnTo>
                      <a:pt x="7971" y="13224"/>
                    </a:lnTo>
                    <a:cubicBezTo>
                      <a:pt x="8437" y="13430"/>
                      <a:pt x="8949" y="13542"/>
                      <a:pt x="9457" y="13542"/>
                    </a:cubicBezTo>
                    <a:cubicBezTo>
                      <a:pt x="9696" y="13542"/>
                      <a:pt x="9934" y="13517"/>
                      <a:pt x="10166" y="13466"/>
                    </a:cubicBezTo>
                    <a:cubicBezTo>
                      <a:pt x="10327" y="13426"/>
                      <a:pt x="10507" y="13366"/>
                      <a:pt x="10507" y="13205"/>
                    </a:cubicBezTo>
                    <a:cubicBezTo>
                      <a:pt x="10507" y="13125"/>
                      <a:pt x="10467" y="13063"/>
                      <a:pt x="10427" y="12983"/>
                    </a:cubicBezTo>
                    <a:cubicBezTo>
                      <a:pt x="10045" y="12400"/>
                      <a:pt x="9643" y="11836"/>
                      <a:pt x="9219" y="11273"/>
                    </a:cubicBezTo>
                    <a:lnTo>
                      <a:pt x="9219" y="11273"/>
                    </a:lnTo>
                    <a:cubicBezTo>
                      <a:pt x="9270" y="11274"/>
                      <a:pt x="9321" y="11274"/>
                      <a:pt x="9372" y="11274"/>
                    </a:cubicBezTo>
                    <a:cubicBezTo>
                      <a:pt x="10488" y="11274"/>
                      <a:pt x="11602" y="11071"/>
                      <a:pt x="12641" y="10648"/>
                    </a:cubicBezTo>
                    <a:cubicBezTo>
                      <a:pt x="12077" y="10226"/>
                      <a:pt x="11514" y="9803"/>
                      <a:pt x="10971" y="9381"/>
                    </a:cubicBezTo>
                    <a:cubicBezTo>
                      <a:pt x="10870" y="9319"/>
                      <a:pt x="10770" y="9199"/>
                      <a:pt x="10829" y="9099"/>
                    </a:cubicBezTo>
                    <a:cubicBezTo>
                      <a:pt x="10870" y="9038"/>
                      <a:pt x="10950" y="9038"/>
                      <a:pt x="11031" y="9038"/>
                    </a:cubicBezTo>
                    <a:cubicBezTo>
                      <a:pt x="11138" y="9036"/>
                      <a:pt x="11244" y="9035"/>
                      <a:pt x="11351" y="9035"/>
                    </a:cubicBezTo>
                    <a:cubicBezTo>
                      <a:pt x="12550" y="9035"/>
                      <a:pt x="13733" y="9135"/>
                      <a:pt x="14916" y="9319"/>
                    </a:cubicBezTo>
                    <a:cubicBezTo>
                      <a:pt x="13950" y="8535"/>
                      <a:pt x="12963" y="7749"/>
                      <a:pt x="11978" y="6985"/>
                    </a:cubicBezTo>
                    <a:cubicBezTo>
                      <a:pt x="11796" y="6844"/>
                      <a:pt x="11594" y="6662"/>
                      <a:pt x="11594" y="6421"/>
                    </a:cubicBezTo>
                    <a:cubicBezTo>
                      <a:pt x="12143" y="6296"/>
                      <a:pt x="12707" y="6241"/>
                      <a:pt x="13272" y="6241"/>
                    </a:cubicBezTo>
                    <a:cubicBezTo>
                      <a:pt x="13619" y="6241"/>
                      <a:pt x="13967" y="6262"/>
                      <a:pt x="14312" y="6300"/>
                    </a:cubicBezTo>
                    <a:cubicBezTo>
                      <a:pt x="13325" y="5495"/>
                      <a:pt x="12380" y="4650"/>
                      <a:pt x="11494" y="3724"/>
                    </a:cubicBezTo>
                    <a:cubicBezTo>
                      <a:pt x="12098" y="3643"/>
                      <a:pt x="12681" y="3563"/>
                      <a:pt x="13285" y="3482"/>
                    </a:cubicBezTo>
                    <a:cubicBezTo>
                      <a:pt x="12783" y="3221"/>
                      <a:pt x="12340" y="2859"/>
                      <a:pt x="11997" y="2435"/>
                    </a:cubicBezTo>
                    <a:cubicBezTo>
                      <a:pt x="11937" y="2376"/>
                      <a:pt x="11897" y="2295"/>
                      <a:pt x="11897" y="2215"/>
                    </a:cubicBezTo>
                    <a:cubicBezTo>
                      <a:pt x="11897" y="2094"/>
                      <a:pt x="12018" y="2033"/>
                      <a:pt x="12118" y="1973"/>
                    </a:cubicBezTo>
                    <a:cubicBezTo>
                      <a:pt x="12556" y="1754"/>
                      <a:pt x="13044" y="1644"/>
                      <a:pt x="13533" y="1644"/>
                    </a:cubicBezTo>
                    <a:cubicBezTo>
                      <a:pt x="13672" y="1644"/>
                      <a:pt x="13812" y="1653"/>
                      <a:pt x="13950" y="1671"/>
                    </a:cubicBezTo>
                    <a:cubicBezTo>
                      <a:pt x="13486" y="1389"/>
                      <a:pt x="13024" y="1088"/>
                      <a:pt x="12601" y="766"/>
                    </a:cubicBezTo>
                    <a:cubicBezTo>
                      <a:pt x="12776" y="741"/>
                      <a:pt x="12951" y="723"/>
                      <a:pt x="13127" y="723"/>
                    </a:cubicBezTo>
                    <a:cubicBezTo>
                      <a:pt x="13233" y="723"/>
                      <a:pt x="13340" y="729"/>
                      <a:pt x="13446" y="745"/>
                    </a:cubicBezTo>
                    <a:cubicBezTo>
                      <a:pt x="12729" y="312"/>
                      <a:pt x="11890" y="1"/>
                      <a:pt x="11061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60"/>
              <p:cNvSpPr/>
              <p:nvPr/>
            </p:nvSpPr>
            <p:spPr>
              <a:xfrm>
                <a:off x="1211850" y="1417900"/>
                <a:ext cx="67450" cy="115875"/>
              </a:xfrm>
              <a:custGeom>
                <a:rect b="b" l="l" r="r" t="t"/>
                <a:pathLst>
                  <a:path extrusionOk="0" h="4635" w="2698">
                    <a:moveTo>
                      <a:pt x="1" y="0"/>
                    </a:moveTo>
                    <a:lnTo>
                      <a:pt x="1" y="0"/>
                    </a:lnTo>
                    <a:cubicBezTo>
                      <a:pt x="20" y="886"/>
                      <a:pt x="100" y="1772"/>
                      <a:pt x="242" y="2636"/>
                    </a:cubicBezTo>
                    <a:cubicBezTo>
                      <a:pt x="323" y="3181"/>
                      <a:pt x="443" y="3744"/>
                      <a:pt x="745" y="4206"/>
                    </a:cubicBezTo>
                    <a:cubicBezTo>
                      <a:pt x="893" y="4429"/>
                      <a:pt x="1109" y="4635"/>
                      <a:pt x="1362" y="4635"/>
                    </a:cubicBezTo>
                    <a:cubicBezTo>
                      <a:pt x="1384" y="4635"/>
                      <a:pt x="1406" y="4633"/>
                      <a:pt x="1429" y="4630"/>
                    </a:cubicBezTo>
                    <a:cubicBezTo>
                      <a:pt x="1651" y="4590"/>
                      <a:pt x="1791" y="4388"/>
                      <a:pt x="1912" y="4206"/>
                    </a:cubicBezTo>
                    <a:cubicBezTo>
                      <a:pt x="2497" y="3221"/>
                      <a:pt x="2698" y="2032"/>
                      <a:pt x="2456" y="926"/>
                    </a:cubicBezTo>
                    <a:lnTo>
                      <a:pt x="2456" y="926"/>
                    </a:lnTo>
                    <a:cubicBezTo>
                      <a:pt x="2202" y="1129"/>
                      <a:pt x="1876" y="1228"/>
                      <a:pt x="1554" y="1228"/>
                    </a:cubicBezTo>
                    <a:cubicBezTo>
                      <a:pt x="1365" y="1228"/>
                      <a:pt x="1178" y="1194"/>
                      <a:pt x="1007" y="1127"/>
                    </a:cubicBezTo>
                    <a:cubicBezTo>
                      <a:pt x="524" y="926"/>
                      <a:pt x="162" y="503"/>
                      <a:pt x="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60"/>
              <p:cNvSpPr/>
              <p:nvPr/>
            </p:nvSpPr>
            <p:spPr>
              <a:xfrm>
                <a:off x="1322550" y="1489350"/>
                <a:ext cx="58400" cy="79925"/>
              </a:xfrm>
              <a:custGeom>
                <a:rect b="b" l="l" r="r" t="t"/>
                <a:pathLst>
                  <a:path extrusionOk="0" h="3197" w="2336">
                    <a:moveTo>
                      <a:pt x="1651" y="1"/>
                    </a:moveTo>
                    <a:cubicBezTo>
                      <a:pt x="1590" y="382"/>
                      <a:pt x="1370" y="744"/>
                      <a:pt x="1007" y="906"/>
                    </a:cubicBezTo>
                    <a:cubicBezTo>
                      <a:pt x="905" y="954"/>
                      <a:pt x="792" y="977"/>
                      <a:pt x="678" y="977"/>
                    </a:cubicBezTo>
                    <a:cubicBezTo>
                      <a:pt x="412" y="977"/>
                      <a:pt x="142" y="850"/>
                      <a:pt x="1" y="624"/>
                    </a:cubicBezTo>
                    <a:lnTo>
                      <a:pt x="1" y="624"/>
                    </a:lnTo>
                    <a:cubicBezTo>
                      <a:pt x="242" y="1469"/>
                      <a:pt x="705" y="2274"/>
                      <a:pt x="1329" y="2899"/>
                    </a:cubicBezTo>
                    <a:cubicBezTo>
                      <a:pt x="1488" y="3041"/>
                      <a:pt x="1697" y="3197"/>
                      <a:pt x="1897" y="3197"/>
                    </a:cubicBezTo>
                    <a:cubicBezTo>
                      <a:pt x="1950" y="3197"/>
                      <a:pt x="2003" y="3185"/>
                      <a:pt x="2054" y="3160"/>
                    </a:cubicBezTo>
                    <a:cubicBezTo>
                      <a:pt x="2296" y="3060"/>
                      <a:pt x="2336" y="2738"/>
                      <a:pt x="2336" y="2476"/>
                    </a:cubicBezTo>
                    <a:cubicBezTo>
                      <a:pt x="2336" y="1611"/>
                      <a:pt x="2094" y="744"/>
                      <a:pt x="165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60"/>
              <p:cNvSpPr/>
              <p:nvPr/>
            </p:nvSpPr>
            <p:spPr>
              <a:xfrm>
                <a:off x="1397525" y="1523050"/>
                <a:ext cx="38250" cy="47575"/>
              </a:xfrm>
              <a:custGeom>
                <a:rect b="b" l="l" r="r" t="t"/>
                <a:pathLst>
                  <a:path extrusionOk="0" h="1903" w="1530">
                    <a:moveTo>
                      <a:pt x="1369" y="0"/>
                    </a:moveTo>
                    <a:cubicBezTo>
                      <a:pt x="1269" y="282"/>
                      <a:pt x="1127" y="604"/>
                      <a:pt x="846" y="685"/>
                    </a:cubicBezTo>
                    <a:cubicBezTo>
                      <a:pt x="812" y="692"/>
                      <a:pt x="779" y="695"/>
                      <a:pt x="746" y="695"/>
                    </a:cubicBezTo>
                    <a:cubicBezTo>
                      <a:pt x="497" y="695"/>
                      <a:pt x="249" y="512"/>
                      <a:pt x="0" y="424"/>
                    </a:cubicBezTo>
                    <a:lnTo>
                      <a:pt x="0" y="424"/>
                    </a:lnTo>
                    <a:cubicBezTo>
                      <a:pt x="142" y="805"/>
                      <a:pt x="322" y="1168"/>
                      <a:pt x="545" y="1511"/>
                    </a:cubicBezTo>
                    <a:cubicBezTo>
                      <a:pt x="625" y="1632"/>
                      <a:pt x="725" y="1752"/>
                      <a:pt x="826" y="1833"/>
                    </a:cubicBezTo>
                    <a:cubicBezTo>
                      <a:pt x="905" y="1872"/>
                      <a:pt x="1001" y="1902"/>
                      <a:pt x="1092" y="1902"/>
                    </a:cubicBezTo>
                    <a:cubicBezTo>
                      <a:pt x="1140" y="1902"/>
                      <a:pt x="1187" y="1894"/>
                      <a:pt x="1229" y="1873"/>
                    </a:cubicBezTo>
                    <a:cubicBezTo>
                      <a:pt x="1430" y="1772"/>
                      <a:pt x="1470" y="1511"/>
                      <a:pt x="1490" y="1289"/>
                    </a:cubicBezTo>
                    <a:cubicBezTo>
                      <a:pt x="1511" y="867"/>
                      <a:pt x="1530" y="403"/>
                      <a:pt x="1369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60"/>
              <p:cNvSpPr/>
              <p:nvPr/>
            </p:nvSpPr>
            <p:spPr>
              <a:xfrm>
                <a:off x="1347425" y="1650375"/>
                <a:ext cx="55150" cy="59525"/>
              </a:xfrm>
              <a:custGeom>
                <a:rect b="b" l="l" r="r" t="t"/>
                <a:pathLst>
                  <a:path extrusionOk="0" h="2381" w="2206">
                    <a:moveTo>
                      <a:pt x="12" y="846"/>
                    </a:moveTo>
                    <a:lnTo>
                      <a:pt x="12" y="846"/>
                    </a:lnTo>
                    <a:cubicBezTo>
                      <a:pt x="1" y="899"/>
                      <a:pt x="14" y="946"/>
                      <a:pt x="44" y="985"/>
                    </a:cubicBezTo>
                    <a:lnTo>
                      <a:pt x="44" y="985"/>
                    </a:lnTo>
                    <a:cubicBezTo>
                      <a:pt x="32" y="939"/>
                      <a:pt x="22" y="893"/>
                      <a:pt x="12" y="846"/>
                    </a:cubicBezTo>
                    <a:close/>
                    <a:moveTo>
                      <a:pt x="917" y="1"/>
                    </a:moveTo>
                    <a:cubicBezTo>
                      <a:pt x="837" y="221"/>
                      <a:pt x="756" y="423"/>
                      <a:pt x="676" y="624"/>
                    </a:cubicBezTo>
                    <a:cubicBezTo>
                      <a:pt x="616" y="806"/>
                      <a:pt x="536" y="986"/>
                      <a:pt x="375" y="1067"/>
                    </a:cubicBezTo>
                    <a:cubicBezTo>
                      <a:pt x="344" y="1084"/>
                      <a:pt x="308" y="1092"/>
                      <a:pt x="270" y="1092"/>
                    </a:cubicBezTo>
                    <a:cubicBezTo>
                      <a:pt x="185" y="1092"/>
                      <a:pt x="93" y="1051"/>
                      <a:pt x="44" y="985"/>
                    </a:cubicBezTo>
                    <a:lnTo>
                      <a:pt x="44" y="985"/>
                    </a:lnTo>
                    <a:cubicBezTo>
                      <a:pt x="132" y="1336"/>
                      <a:pt x="284" y="1665"/>
                      <a:pt x="515" y="1933"/>
                    </a:cubicBezTo>
                    <a:cubicBezTo>
                      <a:pt x="772" y="2191"/>
                      <a:pt x="1131" y="2381"/>
                      <a:pt x="1498" y="2381"/>
                    </a:cubicBezTo>
                    <a:cubicBezTo>
                      <a:pt x="1533" y="2381"/>
                      <a:pt x="1567" y="2379"/>
                      <a:pt x="1602" y="2376"/>
                    </a:cubicBezTo>
                    <a:cubicBezTo>
                      <a:pt x="1743" y="2355"/>
                      <a:pt x="1883" y="2295"/>
                      <a:pt x="1985" y="2194"/>
                    </a:cubicBezTo>
                    <a:cubicBezTo>
                      <a:pt x="2125" y="2073"/>
                      <a:pt x="2165" y="1852"/>
                      <a:pt x="2165" y="1651"/>
                    </a:cubicBezTo>
                    <a:cubicBezTo>
                      <a:pt x="2206" y="1187"/>
                      <a:pt x="2106" y="704"/>
                      <a:pt x="1904" y="282"/>
                    </a:cubicBezTo>
                    <a:cubicBezTo>
                      <a:pt x="1864" y="463"/>
                      <a:pt x="1824" y="645"/>
                      <a:pt x="1763" y="846"/>
                    </a:cubicBezTo>
                    <a:cubicBezTo>
                      <a:pt x="1743" y="927"/>
                      <a:pt x="1703" y="1047"/>
                      <a:pt x="1602" y="1067"/>
                    </a:cubicBezTo>
                    <a:cubicBezTo>
                      <a:pt x="1594" y="1068"/>
                      <a:pt x="1586" y="1069"/>
                      <a:pt x="1579" y="1069"/>
                    </a:cubicBezTo>
                    <a:cubicBezTo>
                      <a:pt x="1487" y="1069"/>
                      <a:pt x="1397" y="959"/>
                      <a:pt x="1360" y="865"/>
                    </a:cubicBezTo>
                    <a:cubicBezTo>
                      <a:pt x="1220" y="584"/>
                      <a:pt x="1059" y="282"/>
                      <a:pt x="91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60"/>
              <p:cNvSpPr/>
              <p:nvPr/>
            </p:nvSpPr>
            <p:spPr>
              <a:xfrm>
                <a:off x="1418650" y="1682050"/>
                <a:ext cx="31225" cy="38800"/>
              </a:xfrm>
              <a:custGeom>
                <a:rect b="b" l="l" r="r" t="t"/>
                <a:pathLst>
                  <a:path extrusionOk="0" h="1552" w="1249">
                    <a:moveTo>
                      <a:pt x="1" y="1"/>
                    </a:moveTo>
                    <a:lnTo>
                      <a:pt x="1" y="183"/>
                    </a:lnTo>
                    <a:cubicBezTo>
                      <a:pt x="41" y="787"/>
                      <a:pt x="443" y="1329"/>
                      <a:pt x="988" y="1552"/>
                    </a:cubicBezTo>
                    <a:cubicBezTo>
                      <a:pt x="1189" y="1128"/>
                      <a:pt x="1249" y="645"/>
                      <a:pt x="1168" y="183"/>
                    </a:cubicBezTo>
                    <a:lnTo>
                      <a:pt x="1168" y="183"/>
                    </a:lnTo>
                    <a:cubicBezTo>
                      <a:pt x="1028" y="242"/>
                      <a:pt x="1047" y="424"/>
                      <a:pt x="967" y="545"/>
                    </a:cubicBezTo>
                    <a:cubicBezTo>
                      <a:pt x="918" y="594"/>
                      <a:pt x="856" y="613"/>
                      <a:pt x="788" y="613"/>
                    </a:cubicBezTo>
                    <a:cubicBezTo>
                      <a:pt x="689" y="613"/>
                      <a:pt x="579" y="572"/>
                      <a:pt x="484" y="524"/>
                    </a:cubicBezTo>
                    <a:cubicBezTo>
                      <a:pt x="263" y="404"/>
                      <a:pt x="22" y="263"/>
                      <a:pt x="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60"/>
              <p:cNvSpPr/>
              <p:nvPr/>
            </p:nvSpPr>
            <p:spPr>
              <a:xfrm>
                <a:off x="1458900" y="1610600"/>
                <a:ext cx="104700" cy="150550"/>
              </a:xfrm>
              <a:custGeom>
                <a:rect b="b" l="l" r="r" t="t"/>
                <a:pathLst>
                  <a:path extrusionOk="0" h="6022" w="4188">
                    <a:moveTo>
                      <a:pt x="3825" y="1"/>
                    </a:moveTo>
                    <a:cubicBezTo>
                      <a:pt x="3221" y="867"/>
                      <a:pt x="3202" y="1994"/>
                      <a:pt x="3060" y="3020"/>
                    </a:cubicBezTo>
                    <a:cubicBezTo>
                      <a:pt x="3041" y="3181"/>
                      <a:pt x="2980" y="3363"/>
                      <a:pt x="2840" y="3382"/>
                    </a:cubicBezTo>
                    <a:cubicBezTo>
                      <a:pt x="2829" y="3384"/>
                      <a:pt x="2818" y="3385"/>
                      <a:pt x="2808" y="3385"/>
                    </a:cubicBezTo>
                    <a:cubicBezTo>
                      <a:pt x="2680" y="3385"/>
                      <a:pt x="2573" y="3273"/>
                      <a:pt x="2518" y="3162"/>
                    </a:cubicBezTo>
                    <a:cubicBezTo>
                      <a:pt x="2276" y="2778"/>
                      <a:pt x="2054" y="2397"/>
                      <a:pt x="1853" y="1994"/>
                    </a:cubicBezTo>
                    <a:lnTo>
                      <a:pt x="1853" y="1994"/>
                    </a:lnTo>
                    <a:cubicBezTo>
                      <a:pt x="1893" y="2658"/>
                      <a:pt x="1853" y="3323"/>
                      <a:pt x="1713" y="3967"/>
                    </a:cubicBezTo>
                    <a:cubicBezTo>
                      <a:pt x="1713" y="4026"/>
                      <a:pt x="1692" y="4088"/>
                      <a:pt x="1632" y="4128"/>
                    </a:cubicBezTo>
                    <a:cubicBezTo>
                      <a:pt x="1612" y="4148"/>
                      <a:pt x="1582" y="4158"/>
                      <a:pt x="1547" y="4158"/>
                    </a:cubicBezTo>
                    <a:cubicBezTo>
                      <a:pt x="1511" y="4158"/>
                      <a:pt x="1471" y="4148"/>
                      <a:pt x="1431" y="4128"/>
                    </a:cubicBezTo>
                    <a:cubicBezTo>
                      <a:pt x="1209" y="4047"/>
                      <a:pt x="1088" y="3825"/>
                      <a:pt x="967" y="3624"/>
                    </a:cubicBezTo>
                    <a:cubicBezTo>
                      <a:pt x="846" y="3382"/>
                      <a:pt x="706" y="3121"/>
                      <a:pt x="565" y="2880"/>
                    </a:cubicBezTo>
                    <a:cubicBezTo>
                      <a:pt x="403" y="3282"/>
                      <a:pt x="242" y="3685"/>
                      <a:pt x="102" y="4107"/>
                    </a:cubicBezTo>
                    <a:cubicBezTo>
                      <a:pt x="1" y="4369"/>
                      <a:pt x="1" y="4691"/>
                      <a:pt x="162" y="4912"/>
                    </a:cubicBezTo>
                    <a:cubicBezTo>
                      <a:pt x="266" y="5046"/>
                      <a:pt x="447" y="5125"/>
                      <a:pt x="623" y="5125"/>
                    </a:cubicBezTo>
                    <a:cubicBezTo>
                      <a:pt x="686" y="5125"/>
                      <a:pt x="748" y="5115"/>
                      <a:pt x="806" y="5094"/>
                    </a:cubicBezTo>
                    <a:cubicBezTo>
                      <a:pt x="1048" y="5014"/>
                      <a:pt x="1189" y="4772"/>
                      <a:pt x="1189" y="4530"/>
                    </a:cubicBezTo>
                    <a:cubicBezTo>
                      <a:pt x="1511" y="4993"/>
                      <a:pt x="1833" y="5476"/>
                      <a:pt x="2155" y="5939"/>
                    </a:cubicBezTo>
                    <a:cubicBezTo>
                      <a:pt x="2175" y="5980"/>
                      <a:pt x="2196" y="5999"/>
                      <a:pt x="2236" y="6020"/>
                    </a:cubicBezTo>
                    <a:cubicBezTo>
                      <a:pt x="2242" y="6021"/>
                      <a:pt x="2248" y="6022"/>
                      <a:pt x="2254" y="6022"/>
                    </a:cubicBezTo>
                    <a:cubicBezTo>
                      <a:pt x="2343" y="6022"/>
                      <a:pt x="2397" y="5893"/>
                      <a:pt x="2397" y="5798"/>
                    </a:cubicBezTo>
                    <a:cubicBezTo>
                      <a:pt x="2397" y="5134"/>
                      <a:pt x="2397" y="4469"/>
                      <a:pt x="2336" y="3806"/>
                    </a:cubicBezTo>
                    <a:lnTo>
                      <a:pt x="2336" y="3806"/>
                    </a:lnTo>
                    <a:cubicBezTo>
                      <a:pt x="2537" y="3927"/>
                      <a:pt x="2738" y="4067"/>
                      <a:pt x="2920" y="4187"/>
                    </a:cubicBezTo>
                    <a:cubicBezTo>
                      <a:pt x="3041" y="4268"/>
                      <a:pt x="3162" y="4348"/>
                      <a:pt x="3283" y="4348"/>
                    </a:cubicBezTo>
                    <a:cubicBezTo>
                      <a:pt x="3584" y="4348"/>
                      <a:pt x="3705" y="3946"/>
                      <a:pt x="3745" y="3645"/>
                    </a:cubicBezTo>
                    <a:cubicBezTo>
                      <a:pt x="3784" y="3002"/>
                      <a:pt x="3823" y="2417"/>
                      <a:pt x="3663" y="1780"/>
                    </a:cubicBezTo>
                    <a:lnTo>
                      <a:pt x="3663" y="1780"/>
                    </a:lnTo>
                    <a:cubicBezTo>
                      <a:pt x="3697" y="1840"/>
                      <a:pt x="3777" y="1873"/>
                      <a:pt x="3859" y="1873"/>
                    </a:cubicBezTo>
                    <a:cubicBezTo>
                      <a:pt x="3941" y="1873"/>
                      <a:pt x="4024" y="1841"/>
                      <a:pt x="4067" y="1772"/>
                    </a:cubicBezTo>
                    <a:cubicBezTo>
                      <a:pt x="4188" y="1632"/>
                      <a:pt x="4147" y="1410"/>
                      <a:pt x="4107" y="1229"/>
                    </a:cubicBezTo>
                    <a:cubicBezTo>
                      <a:pt x="4007" y="827"/>
                      <a:pt x="3927" y="403"/>
                      <a:pt x="3825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60"/>
              <p:cNvSpPr/>
              <p:nvPr/>
            </p:nvSpPr>
            <p:spPr>
              <a:xfrm>
                <a:off x="601425" y="1029600"/>
                <a:ext cx="304975" cy="115875"/>
              </a:xfrm>
              <a:custGeom>
                <a:rect b="b" l="l" r="r" t="t"/>
                <a:pathLst>
                  <a:path extrusionOk="0" h="4635" w="12199">
                    <a:moveTo>
                      <a:pt x="7374" y="1"/>
                    </a:moveTo>
                    <a:cubicBezTo>
                      <a:pt x="7346" y="1"/>
                      <a:pt x="7317" y="5"/>
                      <a:pt x="7287" y="12"/>
                    </a:cubicBezTo>
                    <a:cubicBezTo>
                      <a:pt x="4772" y="315"/>
                      <a:pt x="1994" y="1241"/>
                      <a:pt x="1" y="2871"/>
                    </a:cubicBezTo>
                    <a:cubicBezTo>
                      <a:pt x="463" y="2733"/>
                      <a:pt x="924" y="2682"/>
                      <a:pt x="1386" y="2682"/>
                    </a:cubicBezTo>
                    <a:cubicBezTo>
                      <a:pt x="1870" y="2682"/>
                      <a:pt x="2355" y="2738"/>
                      <a:pt x="2840" y="2811"/>
                    </a:cubicBezTo>
                    <a:cubicBezTo>
                      <a:pt x="3664" y="2932"/>
                      <a:pt x="4469" y="3133"/>
                      <a:pt x="5295" y="3273"/>
                    </a:cubicBezTo>
                    <a:cubicBezTo>
                      <a:pt x="6039" y="3394"/>
                      <a:pt x="6764" y="3656"/>
                      <a:pt x="7489" y="3877"/>
                    </a:cubicBezTo>
                    <a:cubicBezTo>
                      <a:pt x="8455" y="4180"/>
                      <a:pt x="9421" y="4481"/>
                      <a:pt x="10408" y="4602"/>
                    </a:cubicBezTo>
                    <a:cubicBezTo>
                      <a:pt x="10558" y="4620"/>
                      <a:pt x="10712" y="4635"/>
                      <a:pt x="10864" y="4635"/>
                    </a:cubicBezTo>
                    <a:cubicBezTo>
                      <a:pt x="11039" y="4635"/>
                      <a:pt x="11212" y="4616"/>
                      <a:pt x="11374" y="4561"/>
                    </a:cubicBezTo>
                    <a:cubicBezTo>
                      <a:pt x="11737" y="4441"/>
                      <a:pt x="12018" y="4099"/>
                      <a:pt x="12118" y="3756"/>
                    </a:cubicBezTo>
                    <a:cubicBezTo>
                      <a:pt x="12199" y="3394"/>
                      <a:pt x="12078" y="3012"/>
                      <a:pt x="11576" y="2911"/>
                    </a:cubicBezTo>
                    <a:cubicBezTo>
                      <a:pt x="10730" y="2750"/>
                      <a:pt x="9904" y="2549"/>
                      <a:pt x="9160" y="2127"/>
                    </a:cubicBezTo>
                    <a:cubicBezTo>
                      <a:pt x="8436" y="1703"/>
                      <a:pt x="7811" y="1040"/>
                      <a:pt x="7590" y="214"/>
                    </a:cubicBezTo>
                    <a:cubicBezTo>
                      <a:pt x="7590" y="154"/>
                      <a:pt x="7569" y="93"/>
                      <a:pt x="7510" y="53"/>
                    </a:cubicBezTo>
                    <a:cubicBezTo>
                      <a:pt x="7471" y="15"/>
                      <a:pt x="7424" y="1"/>
                      <a:pt x="73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60"/>
              <p:cNvSpPr/>
              <p:nvPr/>
            </p:nvSpPr>
            <p:spPr>
              <a:xfrm>
                <a:off x="612025" y="1028900"/>
                <a:ext cx="174125" cy="63950"/>
              </a:xfrm>
              <a:custGeom>
                <a:rect b="b" l="l" r="r" t="t"/>
                <a:pathLst>
                  <a:path extrusionOk="0" h="2558" w="6965">
                    <a:moveTo>
                      <a:pt x="6884" y="0"/>
                    </a:moveTo>
                    <a:cubicBezTo>
                      <a:pt x="4469" y="282"/>
                      <a:pt x="1952" y="1068"/>
                      <a:pt x="0" y="2557"/>
                    </a:cubicBezTo>
                    <a:cubicBezTo>
                      <a:pt x="1952" y="1148"/>
                      <a:pt x="4509" y="322"/>
                      <a:pt x="6863" y="40"/>
                    </a:cubicBezTo>
                    <a:lnTo>
                      <a:pt x="6925" y="40"/>
                    </a:lnTo>
                    <a:cubicBezTo>
                      <a:pt x="6944" y="21"/>
                      <a:pt x="6965" y="21"/>
                      <a:pt x="69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60"/>
              <p:cNvSpPr/>
              <p:nvPr/>
            </p:nvSpPr>
            <p:spPr>
              <a:xfrm>
                <a:off x="785125" y="1028900"/>
                <a:ext cx="94625" cy="71000"/>
              </a:xfrm>
              <a:custGeom>
                <a:rect b="b" l="l" r="r" t="t"/>
                <a:pathLst>
                  <a:path extrusionOk="0" h="2840" w="3785">
                    <a:moveTo>
                      <a:pt x="41" y="0"/>
                    </a:moveTo>
                    <a:cubicBezTo>
                      <a:pt x="41" y="21"/>
                      <a:pt x="20" y="21"/>
                      <a:pt x="1" y="40"/>
                    </a:cubicBezTo>
                    <a:lnTo>
                      <a:pt x="20" y="40"/>
                    </a:lnTo>
                    <a:cubicBezTo>
                      <a:pt x="41" y="21"/>
                      <a:pt x="60" y="21"/>
                      <a:pt x="60" y="0"/>
                    </a:cubicBezTo>
                    <a:close/>
                    <a:moveTo>
                      <a:pt x="503" y="866"/>
                    </a:moveTo>
                    <a:cubicBezTo>
                      <a:pt x="785" y="1409"/>
                      <a:pt x="1289" y="1833"/>
                      <a:pt x="1812" y="2155"/>
                    </a:cubicBezTo>
                    <a:cubicBezTo>
                      <a:pt x="2395" y="2477"/>
                      <a:pt x="3039" y="2678"/>
                      <a:pt x="3683" y="2839"/>
                    </a:cubicBezTo>
                    <a:cubicBezTo>
                      <a:pt x="3724" y="2818"/>
                      <a:pt x="3744" y="2818"/>
                      <a:pt x="3785" y="2818"/>
                    </a:cubicBezTo>
                    <a:cubicBezTo>
                      <a:pt x="3120" y="2597"/>
                      <a:pt x="2456" y="2477"/>
                      <a:pt x="1831" y="2114"/>
                    </a:cubicBezTo>
                    <a:cubicBezTo>
                      <a:pt x="1289" y="1812"/>
                      <a:pt x="825" y="1390"/>
                      <a:pt x="524" y="866"/>
                    </a:cubicBezTo>
                    <a:close/>
                  </a:path>
                </a:pathLst>
              </a:custGeom>
              <a:solidFill>
                <a:srgbClr val="979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60"/>
              <p:cNvSpPr/>
              <p:nvPr/>
            </p:nvSpPr>
            <p:spPr>
              <a:xfrm>
                <a:off x="785600" y="1028900"/>
                <a:ext cx="12625" cy="21675"/>
              </a:xfrm>
              <a:custGeom>
                <a:rect b="b" l="l" r="r" t="t"/>
                <a:pathLst>
                  <a:path extrusionOk="0" h="867" w="505">
                    <a:moveTo>
                      <a:pt x="41" y="0"/>
                    </a:moveTo>
                    <a:cubicBezTo>
                      <a:pt x="41" y="21"/>
                      <a:pt x="22" y="21"/>
                      <a:pt x="1" y="40"/>
                    </a:cubicBezTo>
                    <a:lnTo>
                      <a:pt x="22" y="40"/>
                    </a:lnTo>
                    <a:cubicBezTo>
                      <a:pt x="62" y="40"/>
                      <a:pt x="122" y="40"/>
                      <a:pt x="143" y="81"/>
                    </a:cubicBezTo>
                    <a:cubicBezTo>
                      <a:pt x="202" y="121"/>
                      <a:pt x="223" y="182"/>
                      <a:pt x="223" y="242"/>
                    </a:cubicBezTo>
                    <a:cubicBezTo>
                      <a:pt x="283" y="464"/>
                      <a:pt x="363" y="665"/>
                      <a:pt x="484" y="866"/>
                    </a:cubicBezTo>
                    <a:lnTo>
                      <a:pt x="505" y="866"/>
                    </a:lnTo>
                    <a:cubicBezTo>
                      <a:pt x="384" y="665"/>
                      <a:pt x="304" y="443"/>
                      <a:pt x="242" y="201"/>
                    </a:cubicBezTo>
                    <a:cubicBezTo>
                      <a:pt x="223" y="142"/>
                      <a:pt x="202" y="81"/>
                      <a:pt x="162" y="40"/>
                    </a:cubicBezTo>
                    <a:cubicBezTo>
                      <a:pt x="122" y="21"/>
                      <a:pt x="81" y="0"/>
                      <a:pt x="41" y="0"/>
                    </a:cubicBezTo>
                    <a:close/>
                  </a:path>
                </a:pathLst>
              </a:custGeom>
              <a:solidFill>
                <a:srgbClr val="979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60"/>
              <p:cNvSpPr/>
              <p:nvPr/>
            </p:nvSpPr>
            <p:spPr>
              <a:xfrm>
                <a:off x="608000" y="1029900"/>
                <a:ext cx="269225" cy="72000"/>
              </a:xfrm>
              <a:custGeom>
                <a:rect b="b" l="l" r="r" t="t"/>
                <a:pathLst>
                  <a:path extrusionOk="0" h="2880" w="10769">
                    <a:moveTo>
                      <a:pt x="7024" y="0"/>
                    </a:moveTo>
                    <a:cubicBezTo>
                      <a:pt x="4670" y="282"/>
                      <a:pt x="2113" y="1108"/>
                      <a:pt x="161" y="2517"/>
                    </a:cubicBezTo>
                    <a:cubicBezTo>
                      <a:pt x="100" y="2577"/>
                      <a:pt x="41" y="2617"/>
                      <a:pt x="0" y="2657"/>
                    </a:cubicBezTo>
                    <a:cubicBezTo>
                      <a:pt x="1107" y="2235"/>
                      <a:pt x="2314" y="2013"/>
                      <a:pt x="3503" y="2013"/>
                    </a:cubicBezTo>
                    <a:cubicBezTo>
                      <a:pt x="3825" y="2013"/>
                      <a:pt x="4126" y="2034"/>
                      <a:pt x="4429" y="2053"/>
                    </a:cubicBezTo>
                    <a:cubicBezTo>
                      <a:pt x="6219" y="2235"/>
                      <a:pt x="7971" y="2880"/>
                      <a:pt x="9743" y="2880"/>
                    </a:cubicBezTo>
                    <a:cubicBezTo>
                      <a:pt x="10084" y="2880"/>
                      <a:pt x="10427" y="2859"/>
                      <a:pt x="10768" y="2799"/>
                    </a:cubicBezTo>
                    <a:cubicBezTo>
                      <a:pt x="10124" y="2638"/>
                      <a:pt x="9480" y="2437"/>
                      <a:pt x="8897" y="2115"/>
                    </a:cubicBezTo>
                    <a:cubicBezTo>
                      <a:pt x="8374" y="1793"/>
                      <a:pt x="7870" y="1369"/>
                      <a:pt x="7588" y="826"/>
                    </a:cubicBezTo>
                    <a:cubicBezTo>
                      <a:pt x="7467" y="625"/>
                      <a:pt x="7387" y="424"/>
                      <a:pt x="7327" y="202"/>
                    </a:cubicBezTo>
                    <a:cubicBezTo>
                      <a:pt x="7327" y="142"/>
                      <a:pt x="7306" y="81"/>
                      <a:pt x="7247" y="41"/>
                    </a:cubicBezTo>
                    <a:cubicBezTo>
                      <a:pt x="7226" y="0"/>
                      <a:pt x="7166" y="0"/>
                      <a:pt x="7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60"/>
              <p:cNvSpPr/>
              <p:nvPr/>
            </p:nvSpPr>
            <p:spPr>
              <a:xfrm>
                <a:off x="877725" y="982425"/>
                <a:ext cx="126900" cy="112100"/>
              </a:xfrm>
              <a:custGeom>
                <a:rect b="b" l="l" r="r" t="t"/>
                <a:pathLst>
                  <a:path extrusionOk="0" h="4484" w="5076">
                    <a:moveTo>
                      <a:pt x="2416" y="1"/>
                    </a:moveTo>
                    <a:cubicBezTo>
                      <a:pt x="2063" y="1"/>
                      <a:pt x="1698" y="85"/>
                      <a:pt x="1348" y="270"/>
                    </a:cubicBezTo>
                    <a:cubicBezTo>
                      <a:pt x="846" y="531"/>
                      <a:pt x="443" y="994"/>
                      <a:pt x="221" y="1518"/>
                    </a:cubicBezTo>
                    <a:cubicBezTo>
                      <a:pt x="0" y="2081"/>
                      <a:pt x="81" y="2664"/>
                      <a:pt x="342" y="3168"/>
                    </a:cubicBezTo>
                    <a:cubicBezTo>
                      <a:pt x="739" y="3924"/>
                      <a:pt x="1578" y="4483"/>
                      <a:pt x="2445" y="4483"/>
                    </a:cubicBezTo>
                    <a:cubicBezTo>
                      <a:pt x="2502" y="4483"/>
                      <a:pt x="2560" y="4481"/>
                      <a:pt x="2617" y="4476"/>
                    </a:cubicBezTo>
                    <a:cubicBezTo>
                      <a:pt x="3462" y="4395"/>
                      <a:pt x="4267" y="3711"/>
                      <a:pt x="4528" y="2906"/>
                    </a:cubicBezTo>
                    <a:cubicBezTo>
                      <a:pt x="5076" y="1344"/>
                      <a:pt x="3833" y="1"/>
                      <a:pt x="2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60"/>
              <p:cNvSpPr/>
              <p:nvPr/>
            </p:nvSpPr>
            <p:spPr>
              <a:xfrm>
                <a:off x="874175" y="978800"/>
                <a:ext cx="128375" cy="119075"/>
              </a:xfrm>
              <a:custGeom>
                <a:rect b="b" l="l" r="r" t="t"/>
                <a:pathLst>
                  <a:path extrusionOk="0" h="4763" w="5135">
                    <a:moveTo>
                      <a:pt x="2551" y="292"/>
                    </a:moveTo>
                    <a:cubicBezTo>
                      <a:pt x="3053" y="292"/>
                      <a:pt x="3550" y="469"/>
                      <a:pt x="3946" y="817"/>
                    </a:cubicBezTo>
                    <a:cubicBezTo>
                      <a:pt x="4611" y="1360"/>
                      <a:pt x="4831" y="2186"/>
                      <a:pt x="4550" y="3011"/>
                    </a:cubicBezTo>
                    <a:cubicBezTo>
                      <a:pt x="4268" y="3775"/>
                      <a:pt x="3503" y="4420"/>
                      <a:pt x="2738" y="4481"/>
                    </a:cubicBezTo>
                    <a:cubicBezTo>
                      <a:pt x="2682" y="4486"/>
                      <a:pt x="2626" y="4489"/>
                      <a:pt x="2569" y="4489"/>
                    </a:cubicBezTo>
                    <a:cubicBezTo>
                      <a:pt x="1795" y="4489"/>
                      <a:pt x="999" y="3984"/>
                      <a:pt x="604" y="3252"/>
                    </a:cubicBezTo>
                    <a:cubicBezTo>
                      <a:pt x="344" y="2750"/>
                      <a:pt x="303" y="2205"/>
                      <a:pt x="505" y="1722"/>
                    </a:cubicBezTo>
                    <a:cubicBezTo>
                      <a:pt x="706" y="1220"/>
                      <a:pt x="1087" y="796"/>
                      <a:pt x="1551" y="536"/>
                    </a:cubicBezTo>
                    <a:cubicBezTo>
                      <a:pt x="1868" y="373"/>
                      <a:pt x="2211" y="292"/>
                      <a:pt x="2551" y="292"/>
                    </a:cubicBezTo>
                    <a:close/>
                    <a:moveTo>
                      <a:pt x="2569" y="0"/>
                    </a:moveTo>
                    <a:cubicBezTo>
                      <a:pt x="2177" y="0"/>
                      <a:pt x="1780" y="97"/>
                      <a:pt x="1410" y="294"/>
                    </a:cubicBezTo>
                    <a:cubicBezTo>
                      <a:pt x="886" y="555"/>
                      <a:pt x="464" y="1038"/>
                      <a:pt x="242" y="1622"/>
                    </a:cubicBezTo>
                    <a:cubicBezTo>
                      <a:pt x="1" y="2186"/>
                      <a:pt x="41" y="2809"/>
                      <a:pt x="363" y="3373"/>
                    </a:cubicBezTo>
                    <a:cubicBezTo>
                      <a:pt x="806" y="4218"/>
                      <a:pt x="1691" y="4763"/>
                      <a:pt x="2577" y="4763"/>
                    </a:cubicBezTo>
                    <a:lnTo>
                      <a:pt x="2759" y="4763"/>
                    </a:lnTo>
                    <a:cubicBezTo>
                      <a:pt x="3624" y="4682"/>
                      <a:pt x="4509" y="3977"/>
                      <a:pt x="4812" y="3112"/>
                    </a:cubicBezTo>
                    <a:cubicBezTo>
                      <a:pt x="5134" y="2186"/>
                      <a:pt x="4872" y="1220"/>
                      <a:pt x="4147" y="595"/>
                    </a:cubicBezTo>
                    <a:cubicBezTo>
                      <a:pt x="3695" y="203"/>
                      <a:pt x="3137" y="0"/>
                      <a:pt x="2569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60"/>
              <p:cNvSpPr/>
              <p:nvPr/>
            </p:nvSpPr>
            <p:spPr>
              <a:xfrm>
                <a:off x="910850" y="1011725"/>
                <a:ext cx="51175" cy="46450"/>
              </a:xfrm>
              <a:custGeom>
                <a:rect b="b" l="l" r="r" t="t"/>
                <a:pathLst>
                  <a:path extrusionOk="0" h="1858" w="2047">
                    <a:moveTo>
                      <a:pt x="1197" y="1"/>
                    </a:moveTo>
                    <a:cubicBezTo>
                      <a:pt x="759" y="1"/>
                      <a:pt x="285" y="267"/>
                      <a:pt x="165" y="768"/>
                    </a:cubicBezTo>
                    <a:cubicBezTo>
                      <a:pt x="0" y="1434"/>
                      <a:pt x="542" y="1858"/>
                      <a:pt x="1081" y="1858"/>
                    </a:cubicBezTo>
                    <a:cubicBezTo>
                      <a:pt x="1536" y="1858"/>
                      <a:pt x="1989" y="1557"/>
                      <a:pt x="2017" y="848"/>
                    </a:cubicBezTo>
                    <a:cubicBezTo>
                      <a:pt x="2046" y="272"/>
                      <a:pt x="1640" y="1"/>
                      <a:pt x="119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0" name="Google Shape;1780;p60"/>
            <p:cNvSpPr txBox="1"/>
            <p:nvPr/>
          </p:nvSpPr>
          <p:spPr>
            <a:xfrm>
              <a:off x="998700" y="3662800"/>
              <a:ext cx="137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Infected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Bird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781" name="Google Shape;1781;p60"/>
          <p:cNvGrpSpPr/>
          <p:nvPr/>
        </p:nvGrpSpPr>
        <p:grpSpPr>
          <a:xfrm flipH="1">
            <a:off x="3217854" y="1666342"/>
            <a:ext cx="569089" cy="724271"/>
            <a:chOff x="3828325" y="875775"/>
            <a:chExt cx="330501" cy="420623"/>
          </a:xfrm>
        </p:grpSpPr>
        <p:sp>
          <p:nvSpPr>
            <p:cNvPr id="1782" name="Google Shape;1782;p6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 dir="5460000" dist="47625">
                <a:schemeClr val="accent4">
                  <a:alpha val="8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4" name="Google Shape;1794;p60"/>
          <p:cNvGrpSpPr/>
          <p:nvPr/>
        </p:nvGrpSpPr>
        <p:grpSpPr>
          <a:xfrm flipH="1">
            <a:off x="908054" y="2051142"/>
            <a:ext cx="569089" cy="724271"/>
            <a:chOff x="3828325" y="875775"/>
            <a:chExt cx="330501" cy="420623"/>
          </a:xfrm>
        </p:grpSpPr>
        <p:sp>
          <p:nvSpPr>
            <p:cNvPr id="1795" name="Google Shape;1795;p6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07" name="Google Shape;1807;p60"/>
          <p:cNvCxnSpPr/>
          <p:nvPr/>
        </p:nvCxnSpPr>
        <p:spPr>
          <a:xfrm>
            <a:off x="1371600" y="2498225"/>
            <a:ext cx="904800" cy="671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60"/>
          <p:cNvCxnSpPr/>
          <p:nvPr/>
        </p:nvCxnSpPr>
        <p:spPr>
          <a:xfrm flipH="1" rot="10800000">
            <a:off x="2266950" y="2393525"/>
            <a:ext cx="962100" cy="790500"/>
          </a:xfrm>
          <a:prstGeom prst="curvedConnector3">
            <a:avLst>
              <a:gd fmla="val -594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9" name="Google Shape;1809;p60"/>
          <p:cNvSpPr txBox="1"/>
          <p:nvPr/>
        </p:nvSpPr>
        <p:spPr>
          <a:xfrm>
            <a:off x="404450" y="2698625"/>
            <a:ext cx="137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"/>
                <a:ea typeface="Catamaran"/>
                <a:cs typeface="Catamaran"/>
                <a:sym typeface="Catamaran"/>
              </a:rPr>
              <a:t>Normal</a:t>
            </a:r>
            <a:endParaRPr sz="9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"/>
                <a:ea typeface="Catamaran"/>
                <a:cs typeface="Catamaran"/>
                <a:sym typeface="Catamaran"/>
              </a:rPr>
              <a:t>Mosquito</a:t>
            </a:r>
            <a:endParaRPr sz="9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810" name="Google Shape;1810;p60"/>
          <p:cNvCxnSpPr/>
          <p:nvPr/>
        </p:nvCxnSpPr>
        <p:spPr>
          <a:xfrm flipH="1" rot="-5400000">
            <a:off x="3550350" y="2553100"/>
            <a:ext cx="933600" cy="681000"/>
          </a:xfrm>
          <a:prstGeom prst="curvedConnector3">
            <a:avLst>
              <a:gd fmla="val 87741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11" name="Google Shape;1811;p60"/>
          <p:cNvSpPr txBox="1"/>
          <p:nvPr/>
        </p:nvSpPr>
        <p:spPr>
          <a:xfrm>
            <a:off x="2752375" y="2627225"/>
            <a:ext cx="137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"/>
                <a:ea typeface="Catamaran"/>
                <a:cs typeface="Catamaran"/>
                <a:sym typeface="Catamaran"/>
              </a:rPr>
              <a:t>Infected</a:t>
            </a:r>
            <a:endParaRPr sz="9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"/>
                <a:ea typeface="Catamaran"/>
                <a:cs typeface="Catamaran"/>
                <a:sym typeface="Catamaran"/>
              </a:rPr>
              <a:t>Mosquito</a:t>
            </a:r>
            <a:endParaRPr sz="900"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812" name="Google Shape;1812;p60"/>
          <p:cNvGrpSpPr/>
          <p:nvPr/>
        </p:nvGrpSpPr>
        <p:grpSpPr>
          <a:xfrm>
            <a:off x="5832637" y="1634441"/>
            <a:ext cx="3128857" cy="2984194"/>
            <a:chOff x="5832638" y="1634441"/>
            <a:chExt cx="3128857" cy="2984194"/>
          </a:xfrm>
        </p:grpSpPr>
        <p:cxnSp>
          <p:nvCxnSpPr>
            <p:cNvPr id="1813" name="Google Shape;1813;p60"/>
            <p:cNvCxnSpPr/>
            <p:nvPr/>
          </p:nvCxnSpPr>
          <p:spPr>
            <a:xfrm flipH="1" rot="-5400000">
              <a:off x="5588675" y="2038775"/>
              <a:ext cx="1738500" cy="1057200"/>
            </a:xfrm>
            <a:prstGeom prst="curvedConnector3">
              <a:avLst>
                <a:gd fmla="val 95059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814" name="Google Shape;1814;p60"/>
            <p:cNvGrpSpPr/>
            <p:nvPr/>
          </p:nvGrpSpPr>
          <p:grpSpPr>
            <a:xfrm>
              <a:off x="6755520" y="1634441"/>
              <a:ext cx="658174" cy="1098244"/>
              <a:chOff x="473225" y="601550"/>
              <a:chExt cx="2721975" cy="4541950"/>
            </a:xfrm>
          </p:grpSpPr>
          <p:sp>
            <p:nvSpPr>
              <p:cNvPr id="1815" name="Google Shape;1815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5" name="Google Shape;1845;p60"/>
            <p:cNvGrpSpPr/>
            <p:nvPr/>
          </p:nvGrpSpPr>
          <p:grpSpPr>
            <a:xfrm>
              <a:off x="6907920" y="1786841"/>
              <a:ext cx="658174" cy="1098244"/>
              <a:chOff x="473225" y="601550"/>
              <a:chExt cx="2721975" cy="4541950"/>
            </a:xfrm>
          </p:grpSpPr>
          <p:sp>
            <p:nvSpPr>
              <p:cNvPr id="1846" name="Google Shape;1846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6" name="Google Shape;1876;p60"/>
            <p:cNvGrpSpPr/>
            <p:nvPr/>
          </p:nvGrpSpPr>
          <p:grpSpPr>
            <a:xfrm>
              <a:off x="7060320" y="1939241"/>
              <a:ext cx="658174" cy="1098244"/>
              <a:chOff x="473225" y="601550"/>
              <a:chExt cx="2721975" cy="4541950"/>
            </a:xfrm>
          </p:grpSpPr>
          <p:sp>
            <p:nvSpPr>
              <p:cNvPr id="1877" name="Google Shape;1877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7" name="Google Shape;1907;p60"/>
            <p:cNvGrpSpPr/>
            <p:nvPr/>
          </p:nvGrpSpPr>
          <p:grpSpPr>
            <a:xfrm>
              <a:off x="7212720" y="2091641"/>
              <a:ext cx="658174" cy="1098244"/>
              <a:chOff x="473225" y="601550"/>
              <a:chExt cx="2721975" cy="4541950"/>
            </a:xfrm>
          </p:grpSpPr>
          <p:sp>
            <p:nvSpPr>
              <p:cNvPr id="1908" name="Google Shape;1908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8" name="Google Shape;1938;p60"/>
            <p:cNvGrpSpPr/>
            <p:nvPr/>
          </p:nvGrpSpPr>
          <p:grpSpPr>
            <a:xfrm>
              <a:off x="7365120" y="2244041"/>
              <a:ext cx="658174" cy="1098244"/>
              <a:chOff x="473225" y="601550"/>
              <a:chExt cx="2721975" cy="4541950"/>
            </a:xfrm>
          </p:grpSpPr>
          <p:sp>
            <p:nvSpPr>
              <p:cNvPr id="1939" name="Google Shape;1939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9" name="Google Shape;1969;p60"/>
            <p:cNvGrpSpPr/>
            <p:nvPr/>
          </p:nvGrpSpPr>
          <p:grpSpPr>
            <a:xfrm>
              <a:off x="7517520" y="2396441"/>
              <a:ext cx="658174" cy="1098244"/>
              <a:chOff x="473225" y="601550"/>
              <a:chExt cx="2721975" cy="4541950"/>
            </a:xfrm>
          </p:grpSpPr>
          <p:sp>
            <p:nvSpPr>
              <p:cNvPr id="1970" name="Google Shape;1970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0" name="Google Shape;2000;p60"/>
            <p:cNvGrpSpPr/>
            <p:nvPr/>
          </p:nvGrpSpPr>
          <p:grpSpPr>
            <a:xfrm>
              <a:off x="7669920" y="2548841"/>
              <a:ext cx="658174" cy="1098244"/>
              <a:chOff x="473225" y="601550"/>
              <a:chExt cx="2721975" cy="4541950"/>
            </a:xfrm>
          </p:grpSpPr>
          <p:sp>
            <p:nvSpPr>
              <p:cNvPr id="2001" name="Google Shape;2001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1" name="Google Shape;2031;p60"/>
            <p:cNvGrpSpPr/>
            <p:nvPr/>
          </p:nvGrpSpPr>
          <p:grpSpPr>
            <a:xfrm>
              <a:off x="7822320" y="2701241"/>
              <a:ext cx="658174" cy="1098244"/>
              <a:chOff x="473225" y="601550"/>
              <a:chExt cx="2721975" cy="4541950"/>
            </a:xfrm>
          </p:grpSpPr>
          <p:sp>
            <p:nvSpPr>
              <p:cNvPr id="2032" name="Google Shape;2032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60"/>
            <p:cNvGrpSpPr/>
            <p:nvPr/>
          </p:nvGrpSpPr>
          <p:grpSpPr>
            <a:xfrm>
              <a:off x="7974720" y="2853641"/>
              <a:ext cx="658174" cy="1098244"/>
              <a:chOff x="473225" y="601550"/>
              <a:chExt cx="2721975" cy="4541950"/>
            </a:xfrm>
          </p:grpSpPr>
          <p:sp>
            <p:nvSpPr>
              <p:cNvPr id="2063" name="Google Shape;2063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3" name="Google Shape;2093;p60"/>
            <p:cNvGrpSpPr/>
            <p:nvPr/>
          </p:nvGrpSpPr>
          <p:grpSpPr>
            <a:xfrm>
              <a:off x="8127120" y="3006041"/>
              <a:ext cx="658174" cy="1098244"/>
              <a:chOff x="473225" y="601550"/>
              <a:chExt cx="2721975" cy="4541950"/>
            </a:xfrm>
          </p:grpSpPr>
          <p:sp>
            <p:nvSpPr>
              <p:cNvPr id="2094" name="Google Shape;2094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4" name="Google Shape;2124;p60"/>
            <p:cNvGrpSpPr/>
            <p:nvPr/>
          </p:nvGrpSpPr>
          <p:grpSpPr>
            <a:xfrm>
              <a:off x="8279520" y="3158441"/>
              <a:ext cx="658174" cy="1098244"/>
              <a:chOff x="473225" y="601550"/>
              <a:chExt cx="2721975" cy="4541950"/>
            </a:xfrm>
          </p:grpSpPr>
          <p:sp>
            <p:nvSpPr>
              <p:cNvPr id="2125" name="Google Shape;2125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5" name="Google Shape;2155;p60"/>
            <p:cNvGrpSpPr/>
            <p:nvPr/>
          </p:nvGrpSpPr>
          <p:grpSpPr>
            <a:xfrm>
              <a:off x="6474520" y="1691591"/>
              <a:ext cx="658174" cy="1098244"/>
              <a:chOff x="473225" y="601550"/>
              <a:chExt cx="2721975" cy="4541950"/>
            </a:xfrm>
          </p:grpSpPr>
          <p:sp>
            <p:nvSpPr>
              <p:cNvPr id="2156" name="Google Shape;2156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6" name="Google Shape;2186;p60"/>
            <p:cNvGrpSpPr/>
            <p:nvPr/>
          </p:nvGrpSpPr>
          <p:grpSpPr>
            <a:xfrm>
              <a:off x="6626920" y="1843991"/>
              <a:ext cx="658174" cy="1098244"/>
              <a:chOff x="473225" y="601550"/>
              <a:chExt cx="2721975" cy="4541950"/>
            </a:xfrm>
          </p:grpSpPr>
          <p:sp>
            <p:nvSpPr>
              <p:cNvPr id="2187" name="Google Shape;2187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7" name="Google Shape;2217;p60"/>
            <p:cNvGrpSpPr/>
            <p:nvPr/>
          </p:nvGrpSpPr>
          <p:grpSpPr>
            <a:xfrm>
              <a:off x="6779320" y="1996391"/>
              <a:ext cx="658174" cy="1098244"/>
              <a:chOff x="473225" y="601550"/>
              <a:chExt cx="2721975" cy="4541950"/>
            </a:xfrm>
          </p:grpSpPr>
          <p:sp>
            <p:nvSpPr>
              <p:cNvPr id="2218" name="Google Shape;2218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8" name="Google Shape;2248;p60"/>
            <p:cNvGrpSpPr/>
            <p:nvPr/>
          </p:nvGrpSpPr>
          <p:grpSpPr>
            <a:xfrm>
              <a:off x="6931720" y="2148791"/>
              <a:ext cx="658174" cy="1098244"/>
              <a:chOff x="473225" y="601550"/>
              <a:chExt cx="2721975" cy="4541950"/>
            </a:xfrm>
          </p:grpSpPr>
          <p:sp>
            <p:nvSpPr>
              <p:cNvPr id="2249" name="Google Shape;2249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9" name="Google Shape;2279;p60"/>
            <p:cNvGrpSpPr/>
            <p:nvPr/>
          </p:nvGrpSpPr>
          <p:grpSpPr>
            <a:xfrm>
              <a:off x="7084120" y="2301191"/>
              <a:ext cx="658174" cy="1098244"/>
              <a:chOff x="473225" y="601550"/>
              <a:chExt cx="2721975" cy="4541950"/>
            </a:xfrm>
          </p:grpSpPr>
          <p:sp>
            <p:nvSpPr>
              <p:cNvPr id="2280" name="Google Shape;2280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0" name="Google Shape;2310;p60"/>
            <p:cNvGrpSpPr/>
            <p:nvPr/>
          </p:nvGrpSpPr>
          <p:grpSpPr>
            <a:xfrm>
              <a:off x="7236520" y="2453591"/>
              <a:ext cx="658174" cy="1098244"/>
              <a:chOff x="473225" y="601550"/>
              <a:chExt cx="2721975" cy="4541950"/>
            </a:xfrm>
          </p:grpSpPr>
          <p:sp>
            <p:nvSpPr>
              <p:cNvPr id="2311" name="Google Shape;2311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1" name="Google Shape;2341;p60"/>
            <p:cNvGrpSpPr/>
            <p:nvPr/>
          </p:nvGrpSpPr>
          <p:grpSpPr>
            <a:xfrm>
              <a:off x="7388920" y="2605991"/>
              <a:ext cx="658174" cy="1098244"/>
              <a:chOff x="473225" y="601550"/>
              <a:chExt cx="2721975" cy="4541950"/>
            </a:xfrm>
          </p:grpSpPr>
          <p:sp>
            <p:nvSpPr>
              <p:cNvPr id="2342" name="Google Shape;2342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2" name="Google Shape;2372;p60"/>
            <p:cNvGrpSpPr/>
            <p:nvPr/>
          </p:nvGrpSpPr>
          <p:grpSpPr>
            <a:xfrm>
              <a:off x="7541320" y="2758391"/>
              <a:ext cx="658174" cy="1098244"/>
              <a:chOff x="473225" y="601550"/>
              <a:chExt cx="2721975" cy="4541950"/>
            </a:xfrm>
          </p:grpSpPr>
          <p:sp>
            <p:nvSpPr>
              <p:cNvPr id="2373" name="Google Shape;2373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3" name="Google Shape;2403;p60"/>
            <p:cNvGrpSpPr/>
            <p:nvPr/>
          </p:nvGrpSpPr>
          <p:grpSpPr>
            <a:xfrm>
              <a:off x="7693720" y="2910791"/>
              <a:ext cx="658174" cy="1098244"/>
              <a:chOff x="473225" y="601550"/>
              <a:chExt cx="2721975" cy="4541950"/>
            </a:xfrm>
          </p:grpSpPr>
          <p:sp>
            <p:nvSpPr>
              <p:cNvPr id="2404" name="Google Shape;2404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4" name="Google Shape;2434;p60"/>
            <p:cNvGrpSpPr/>
            <p:nvPr/>
          </p:nvGrpSpPr>
          <p:grpSpPr>
            <a:xfrm>
              <a:off x="7846120" y="3063191"/>
              <a:ext cx="658174" cy="1098244"/>
              <a:chOff x="473225" y="601550"/>
              <a:chExt cx="2721975" cy="4541950"/>
            </a:xfrm>
          </p:grpSpPr>
          <p:sp>
            <p:nvSpPr>
              <p:cNvPr id="2435" name="Google Shape;2435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5" name="Google Shape;2465;p60"/>
            <p:cNvGrpSpPr/>
            <p:nvPr/>
          </p:nvGrpSpPr>
          <p:grpSpPr>
            <a:xfrm>
              <a:off x="7998520" y="3215591"/>
              <a:ext cx="658174" cy="1098244"/>
              <a:chOff x="473225" y="601550"/>
              <a:chExt cx="2721975" cy="4541950"/>
            </a:xfrm>
          </p:grpSpPr>
          <p:sp>
            <p:nvSpPr>
              <p:cNvPr id="2466" name="Google Shape;2466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6" name="Google Shape;2496;p60"/>
            <p:cNvGrpSpPr/>
            <p:nvPr/>
          </p:nvGrpSpPr>
          <p:grpSpPr>
            <a:xfrm>
              <a:off x="8150920" y="3367991"/>
              <a:ext cx="658174" cy="1098244"/>
              <a:chOff x="473225" y="601550"/>
              <a:chExt cx="2721975" cy="4541950"/>
            </a:xfrm>
          </p:grpSpPr>
          <p:sp>
            <p:nvSpPr>
              <p:cNvPr id="2497" name="Google Shape;2497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7" name="Google Shape;2527;p60"/>
            <p:cNvGrpSpPr/>
            <p:nvPr/>
          </p:nvGrpSpPr>
          <p:grpSpPr>
            <a:xfrm>
              <a:off x="6585745" y="1786841"/>
              <a:ext cx="658174" cy="1098244"/>
              <a:chOff x="473225" y="601550"/>
              <a:chExt cx="2721975" cy="4541950"/>
            </a:xfrm>
          </p:grpSpPr>
          <p:sp>
            <p:nvSpPr>
              <p:cNvPr id="2528" name="Google Shape;2528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8" name="Google Shape;2558;p60"/>
            <p:cNvGrpSpPr/>
            <p:nvPr/>
          </p:nvGrpSpPr>
          <p:grpSpPr>
            <a:xfrm>
              <a:off x="6738145" y="1939241"/>
              <a:ext cx="658174" cy="1098244"/>
              <a:chOff x="473225" y="601550"/>
              <a:chExt cx="2721975" cy="4541950"/>
            </a:xfrm>
          </p:grpSpPr>
          <p:sp>
            <p:nvSpPr>
              <p:cNvPr id="2559" name="Google Shape;2559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9" name="Google Shape;2589;p60"/>
            <p:cNvGrpSpPr/>
            <p:nvPr/>
          </p:nvGrpSpPr>
          <p:grpSpPr>
            <a:xfrm>
              <a:off x="6890545" y="2091641"/>
              <a:ext cx="658174" cy="1098244"/>
              <a:chOff x="473225" y="601550"/>
              <a:chExt cx="2721975" cy="4541950"/>
            </a:xfrm>
          </p:grpSpPr>
          <p:sp>
            <p:nvSpPr>
              <p:cNvPr id="2590" name="Google Shape;2590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0" name="Google Shape;2620;p60"/>
            <p:cNvGrpSpPr/>
            <p:nvPr/>
          </p:nvGrpSpPr>
          <p:grpSpPr>
            <a:xfrm>
              <a:off x="7042945" y="2244041"/>
              <a:ext cx="658174" cy="1098244"/>
              <a:chOff x="473225" y="601550"/>
              <a:chExt cx="2721975" cy="4541950"/>
            </a:xfrm>
          </p:grpSpPr>
          <p:sp>
            <p:nvSpPr>
              <p:cNvPr id="2621" name="Google Shape;2621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1" name="Google Shape;2651;p60"/>
            <p:cNvGrpSpPr/>
            <p:nvPr/>
          </p:nvGrpSpPr>
          <p:grpSpPr>
            <a:xfrm>
              <a:off x="7195345" y="2396441"/>
              <a:ext cx="658174" cy="1098244"/>
              <a:chOff x="473225" y="601550"/>
              <a:chExt cx="2721975" cy="4541950"/>
            </a:xfrm>
          </p:grpSpPr>
          <p:sp>
            <p:nvSpPr>
              <p:cNvPr id="2652" name="Google Shape;2652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2" name="Google Shape;2682;p60"/>
            <p:cNvGrpSpPr/>
            <p:nvPr/>
          </p:nvGrpSpPr>
          <p:grpSpPr>
            <a:xfrm>
              <a:off x="7347745" y="2548841"/>
              <a:ext cx="658174" cy="1098244"/>
              <a:chOff x="473225" y="601550"/>
              <a:chExt cx="2721975" cy="4541950"/>
            </a:xfrm>
          </p:grpSpPr>
          <p:sp>
            <p:nvSpPr>
              <p:cNvPr id="2683" name="Google Shape;2683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3" name="Google Shape;2713;p60"/>
            <p:cNvGrpSpPr/>
            <p:nvPr/>
          </p:nvGrpSpPr>
          <p:grpSpPr>
            <a:xfrm>
              <a:off x="7500145" y="2701241"/>
              <a:ext cx="658174" cy="1098244"/>
              <a:chOff x="473225" y="601550"/>
              <a:chExt cx="2721975" cy="4541950"/>
            </a:xfrm>
          </p:grpSpPr>
          <p:sp>
            <p:nvSpPr>
              <p:cNvPr id="2714" name="Google Shape;2714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4" name="Google Shape;2744;p60"/>
            <p:cNvGrpSpPr/>
            <p:nvPr/>
          </p:nvGrpSpPr>
          <p:grpSpPr>
            <a:xfrm>
              <a:off x="7652545" y="2853641"/>
              <a:ext cx="658174" cy="1098244"/>
              <a:chOff x="473225" y="601550"/>
              <a:chExt cx="2721975" cy="4541950"/>
            </a:xfrm>
          </p:grpSpPr>
          <p:sp>
            <p:nvSpPr>
              <p:cNvPr id="2745" name="Google Shape;2745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5" name="Google Shape;2775;p60"/>
            <p:cNvGrpSpPr/>
            <p:nvPr/>
          </p:nvGrpSpPr>
          <p:grpSpPr>
            <a:xfrm>
              <a:off x="7804945" y="3006041"/>
              <a:ext cx="658174" cy="1098244"/>
              <a:chOff x="473225" y="601550"/>
              <a:chExt cx="2721975" cy="4541950"/>
            </a:xfrm>
          </p:grpSpPr>
          <p:sp>
            <p:nvSpPr>
              <p:cNvPr id="2776" name="Google Shape;2776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6" name="Google Shape;2806;p60"/>
            <p:cNvGrpSpPr/>
            <p:nvPr/>
          </p:nvGrpSpPr>
          <p:grpSpPr>
            <a:xfrm>
              <a:off x="7957345" y="3158441"/>
              <a:ext cx="658174" cy="1098244"/>
              <a:chOff x="473225" y="601550"/>
              <a:chExt cx="2721975" cy="4541950"/>
            </a:xfrm>
          </p:grpSpPr>
          <p:sp>
            <p:nvSpPr>
              <p:cNvPr id="2807" name="Google Shape;2807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7" name="Google Shape;2837;p60"/>
            <p:cNvGrpSpPr/>
            <p:nvPr/>
          </p:nvGrpSpPr>
          <p:grpSpPr>
            <a:xfrm>
              <a:off x="8109745" y="3310841"/>
              <a:ext cx="658174" cy="1098244"/>
              <a:chOff x="473225" y="601550"/>
              <a:chExt cx="2721975" cy="4541950"/>
            </a:xfrm>
          </p:grpSpPr>
          <p:sp>
            <p:nvSpPr>
              <p:cNvPr id="2838" name="Google Shape;2838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8" name="Google Shape;2868;p60"/>
            <p:cNvGrpSpPr/>
            <p:nvPr/>
          </p:nvGrpSpPr>
          <p:grpSpPr>
            <a:xfrm>
              <a:off x="6304745" y="1843991"/>
              <a:ext cx="658174" cy="1098244"/>
              <a:chOff x="473225" y="601550"/>
              <a:chExt cx="2721975" cy="4541950"/>
            </a:xfrm>
          </p:grpSpPr>
          <p:sp>
            <p:nvSpPr>
              <p:cNvPr id="2869" name="Google Shape;2869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9" name="Google Shape;2899;p60"/>
            <p:cNvGrpSpPr/>
            <p:nvPr/>
          </p:nvGrpSpPr>
          <p:grpSpPr>
            <a:xfrm>
              <a:off x="6457145" y="1996391"/>
              <a:ext cx="658174" cy="1098244"/>
              <a:chOff x="473225" y="601550"/>
              <a:chExt cx="2721975" cy="4541950"/>
            </a:xfrm>
          </p:grpSpPr>
          <p:sp>
            <p:nvSpPr>
              <p:cNvPr id="2900" name="Google Shape;2900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0" name="Google Shape;2930;p60"/>
            <p:cNvGrpSpPr/>
            <p:nvPr/>
          </p:nvGrpSpPr>
          <p:grpSpPr>
            <a:xfrm>
              <a:off x="6609545" y="2148791"/>
              <a:ext cx="658174" cy="1098244"/>
              <a:chOff x="473225" y="601550"/>
              <a:chExt cx="2721975" cy="4541950"/>
            </a:xfrm>
          </p:grpSpPr>
          <p:sp>
            <p:nvSpPr>
              <p:cNvPr id="2931" name="Google Shape;2931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1" name="Google Shape;2961;p60"/>
            <p:cNvGrpSpPr/>
            <p:nvPr/>
          </p:nvGrpSpPr>
          <p:grpSpPr>
            <a:xfrm>
              <a:off x="6761945" y="2301191"/>
              <a:ext cx="658174" cy="1098244"/>
              <a:chOff x="473225" y="601550"/>
              <a:chExt cx="2721975" cy="4541950"/>
            </a:xfrm>
          </p:grpSpPr>
          <p:sp>
            <p:nvSpPr>
              <p:cNvPr id="2962" name="Google Shape;2962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2" name="Google Shape;2992;p60"/>
            <p:cNvGrpSpPr/>
            <p:nvPr/>
          </p:nvGrpSpPr>
          <p:grpSpPr>
            <a:xfrm>
              <a:off x="6914345" y="2453591"/>
              <a:ext cx="658174" cy="1098244"/>
              <a:chOff x="473225" y="601550"/>
              <a:chExt cx="2721975" cy="4541950"/>
            </a:xfrm>
          </p:grpSpPr>
          <p:sp>
            <p:nvSpPr>
              <p:cNvPr id="2993" name="Google Shape;2993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3" name="Google Shape;3023;p60"/>
            <p:cNvGrpSpPr/>
            <p:nvPr/>
          </p:nvGrpSpPr>
          <p:grpSpPr>
            <a:xfrm>
              <a:off x="7066745" y="2605991"/>
              <a:ext cx="658174" cy="1098244"/>
              <a:chOff x="473225" y="601550"/>
              <a:chExt cx="2721975" cy="4541950"/>
            </a:xfrm>
          </p:grpSpPr>
          <p:sp>
            <p:nvSpPr>
              <p:cNvPr id="3024" name="Google Shape;3024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4" name="Google Shape;3054;p60"/>
            <p:cNvGrpSpPr/>
            <p:nvPr/>
          </p:nvGrpSpPr>
          <p:grpSpPr>
            <a:xfrm>
              <a:off x="7219145" y="2758391"/>
              <a:ext cx="658174" cy="1098244"/>
              <a:chOff x="473225" y="601550"/>
              <a:chExt cx="2721975" cy="4541950"/>
            </a:xfrm>
          </p:grpSpPr>
          <p:sp>
            <p:nvSpPr>
              <p:cNvPr id="3055" name="Google Shape;3055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5" name="Google Shape;3085;p60"/>
            <p:cNvGrpSpPr/>
            <p:nvPr/>
          </p:nvGrpSpPr>
          <p:grpSpPr>
            <a:xfrm>
              <a:off x="7371545" y="2910791"/>
              <a:ext cx="658174" cy="1098244"/>
              <a:chOff x="473225" y="601550"/>
              <a:chExt cx="2721975" cy="4541950"/>
            </a:xfrm>
          </p:grpSpPr>
          <p:sp>
            <p:nvSpPr>
              <p:cNvPr id="3086" name="Google Shape;3086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6" name="Google Shape;3116;p60"/>
            <p:cNvGrpSpPr/>
            <p:nvPr/>
          </p:nvGrpSpPr>
          <p:grpSpPr>
            <a:xfrm>
              <a:off x="7523945" y="3063191"/>
              <a:ext cx="658174" cy="1098244"/>
              <a:chOff x="473225" y="601550"/>
              <a:chExt cx="2721975" cy="4541950"/>
            </a:xfrm>
          </p:grpSpPr>
          <p:sp>
            <p:nvSpPr>
              <p:cNvPr id="3117" name="Google Shape;3117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7" name="Google Shape;3147;p60"/>
            <p:cNvGrpSpPr/>
            <p:nvPr/>
          </p:nvGrpSpPr>
          <p:grpSpPr>
            <a:xfrm>
              <a:off x="7676345" y="3215591"/>
              <a:ext cx="658174" cy="1098244"/>
              <a:chOff x="473225" y="601550"/>
              <a:chExt cx="2721975" cy="4541950"/>
            </a:xfrm>
          </p:grpSpPr>
          <p:sp>
            <p:nvSpPr>
              <p:cNvPr id="3148" name="Google Shape;3148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8" name="Google Shape;3178;p60"/>
            <p:cNvGrpSpPr/>
            <p:nvPr/>
          </p:nvGrpSpPr>
          <p:grpSpPr>
            <a:xfrm>
              <a:off x="7828745" y="3367991"/>
              <a:ext cx="658174" cy="1098244"/>
              <a:chOff x="473225" y="601550"/>
              <a:chExt cx="2721975" cy="4541950"/>
            </a:xfrm>
          </p:grpSpPr>
          <p:sp>
            <p:nvSpPr>
              <p:cNvPr id="3179" name="Google Shape;3179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9" name="Google Shape;3209;p60"/>
            <p:cNvGrpSpPr/>
            <p:nvPr/>
          </p:nvGrpSpPr>
          <p:grpSpPr>
            <a:xfrm>
              <a:off x="8303320" y="3520391"/>
              <a:ext cx="658174" cy="1098244"/>
              <a:chOff x="473225" y="601550"/>
              <a:chExt cx="2721975" cy="4541950"/>
            </a:xfrm>
          </p:grpSpPr>
          <p:sp>
            <p:nvSpPr>
              <p:cNvPr id="3210" name="Google Shape;3210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0" name="Google Shape;3240;p60"/>
            <p:cNvSpPr txBox="1"/>
            <p:nvPr/>
          </p:nvSpPr>
          <p:spPr>
            <a:xfrm>
              <a:off x="5832638" y="3582325"/>
              <a:ext cx="137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Population 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at Risk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3241" name="Google Shape;3241;p60"/>
          <p:cNvGrpSpPr/>
          <p:nvPr/>
        </p:nvGrpSpPr>
        <p:grpSpPr>
          <a:xfrm>
            <a:off x="4372125" y="1230492"/>
            <a:ext cx="1667468" cy="2120308"/>
            <a:chOff x="4372125" y="1230492"/>
            <a:chExt cx="1667468" cy="2120308"/>
          </a:xfrm>
        </p:grpSpPr>
        <p:cxnSp>
          <p:nvCxnSpPr>
            <p:cNvPr id="3242" name="Google Shape;3242;p60"/>
            <p:cNvCxnSpPr/>
            <p:nvPr/>
          </p:nvCxnSpPr>
          <p:spPr>
            <a:xfrm rot="5400000">
              <a:off x="4148175" y="1888750"/>
              <a:ext cx="1686000" cy="1238100"/>
            </a:xfrm>
            <a:prstGeom prst="curvedConnector3">
              <a:avLst>
                <a:gd fmla="val 12711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3243" name="Google Shape;3243;p60"/>
            <p:cNvSpPr txBox="1"/>
            <p:nvPr/>
          </p:nvSpPr>
          <p:spPr>
            <a:xfrm>
              <a:off x="5122438" y="1867825"/>
              <a:ext cx="75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Infected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Mosquito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3244" name="Google Shape;3244;p60"/>
            <p:cNvGrpSpPr/>
            <p:nvPr/>
          </p:nvGrpSpPr>
          <p:grpSpPr>
            <a:xfrm flipH="1">
              <a:off x="5470504" y="1230492"/>
              <a:ext cx="569089" cy="724271"/>
              <a:chOff x="3828325" y="875775"/>
              <a:chExt cx="330501" cy="420623"/>
            </a:xfrm>
          </p:grpSpPr>
          <p:sp>
            <p:nvSpPr>
              <p:cNvPr id="3245" name="Google Shape;3245;p60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60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60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60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60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60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60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60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60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60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60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60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r="5460000" dist="47625">
                  <a:schemeClr val="accent4">
                    <a:alpha val="89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57" name="Google Shape;3257;p60"/>
          <p:cNvSpPr txBox="1"/>
          <p:nvPr/>
        </p:nvSpPr>
        <p:spPr>
          <a:xfrm>
            <a:off x="3334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F434E"/>
                </a:solidFill>
                <a:latin typeface="Chivo Black"/>
                <a:ea typeface="Chivo Black"/>
                <a:cs typeface="Chivo Black"/>
                <a:sym typeface="Chivo Black"/>
              </a:rPr>
              <a:t>Transmission Mechanism</a:t>
            </a:r>
            <a:endParaRPr sz="3000">
              <a:solidFill>
                <a:srgbClr val="7F434E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grpSp>
        <p:nvGrpSpPr>
          <p:cNvPr id="3258" name="Google Shape;3258;p60"/>
          <p:cNvGrpSpPr/>
          <p:nvPr/>
        </p:nvGrpSpPr>
        <p:grpSpPr>
          <a:xfrm>
            <a:off x="3766925" y="2705042"/>
            <a:ext cx="1370100" cy="1918083"/>
            <a:chOff x="3766925" y="2705042"/>
            <a:chExt cx="1370100" cy="1918083"/>
          </a:xfrm>
        </p:grpSpPr>
        <p:grpSp>
          <p:nvGrpSpPr>
            <p:cNvPr id="3259" name="Google Shape;3259;p60"/>
            <p:cNvGrpSpPr/>
            <p:nvPr/>
          </p:nvGrpSpPr>
          <p:grpSpPr>
            <a:xfrm>
              <a:off x="3999582" y="2705042"/>
              <a:ext cx="904784" cy="1509744"/>
              <a:chOff x="473225" y="601550"/>
              <a:chExt cx="2721975" cy="4541950"/>
            </a:xfrm>
          </p:grpSpPr>
          <p:sp>
            <p:nvSpPr>
              <p:cNvPr id="3260" name="Google Shape;3260;p60"/>
              <p:cNvSpPr/>
              <p:nvPr/>
            </p:nvSpPr>
            <p:spPr>
              <a:xfrm>
                <a:off x="1202925" y="1243550"/>
                <a:ext cx="212675" cy="294750"/>
              </a:xfrm>
              <a:custGeom>
                <a:rect b="b" l="l" r="r" t="t"/>
                <a:pathLst>
                  <a:path extrusionOk="0" h="11790" w="8507">
                    <a:moveTo>
                      <a:pt x="2144" y="1"/>
                    </a:moveTo>
                    <a:cubicBezTo>
                      <a:pt x="1882" y="1"/>
                      <a:pt x="1630" y="85"/>
                      <a:pt x="1401" y="286"/>
                    </a:cubicBezTo>
                    <a:cubicBezTo>
                      <a:pt x="0" y="1520"/>
                      <a:pt x="2335" y="7224"/>
                      <a:pt x="4137" y="9993"/>
                    </a:cubicBezTo>
                    <a:cubicBezTo>
                      <a:pt x="5096" y="11450"/>
                      <a:pt x="6272" y="11790"/>
                      <a:pt x="7163" y="11790"/>
                    </a:cubicBezTo>
                    <a:cubicBezTo>
                      <a:pt x="7945" y="11790"/>
                      <a:pt x="8506" y="11527"/>
                      <a:pt x="8506" y="11527"/>
                    </a:cubicBezTo>
                    <a:lnTo>
                      <a:pt x="6505" y="2821"/>
                    </a:lnTo>
                    <a:lnTo>
                      <a:pt x="5104" y="2221"/>
                    </a:lnTo>
                    <a:cubicBezTo>
                      <a:pt x="5104" y="2221"/>
                      <a:pt x="3491" y="1"/>
                      <a:pt x="214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60"/>
              <p:cNvSpPr/>
              <p:nvPr/>
            </p:nvSpPr>
            <p:spPr>
              <a:xfrm>
                <a:off x="1978475" y="895425"/>
                <a:ext cx="106925" cy="275575"/>
              </a:xfrm>
              <a:custGeom>
                <a:rect b="b" l="l" r="r" t="t"/>
                <a:pathLst>
                  <a:path extrusionOk="0" h="11023" w="4277">
                    <a:moveTo>
                      <a:pt x="0" y="1"/>
                    </a:moveTo>
                    <a:cubicBezTo>
                      <a:pt x="1" y="1"/>
                      <a:pt x="1538" y="11023"/>
                      <a:pt x="1600" y="11023"/>
                    </a:cubicBezTo>
                    <a:cubicBezTo>
                      <a:pt x="1601" y="11023"/>
                      <a:pt x="1602" y="11018"/>
                      <a:pt x="1602" y="11009"/>
                    </a:cubicBezTo>
                    <a:cubicBezTo>
                      <a:pt x="1602" y="10542"/>
                      <a:pt x="3203" y="9741"/>
                      <a:pt x="3336" y="8607"/>
                    </a:cubicBezTo>
                    <a:cubicBezTo>
                      <a:pt x="3436" y="7473"/>
                      <a:pt x="2636" y="5405"/>
                      <a:pt x="2636" y="5405"/>
                    </a:cubicBezTo>
                    <a:lnTo>
                      <a:pt x="2636" y="5405"/>
                    </a:lnTo>
                    <a:cubicBezTo>
                      <a:pt x="2636" y="5405"/>
                      <a:pt x="3495" y="6132"/>
                      <a:pt x="3958" y="6132"/>
                    </a:cubicBezTo>
                    <a:cubicBezTo>
                      <a:pt x="4152" y="6132"/>
                      <a:pt x="4276" y="6004"/>
                      <a:pt x="4237" y="5638"/>
                    </a:cubicBezTo>
                    <a:cubicBezTo>
                      <a:pt x="4137" y="4371"/>
                      <a:pt x="1735" y="701"/>
                      <a:pt x="1735" y="7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60"/>
              <p:cNvSpPr/>
              <p:nvPr/>
            </p:nvSpPr>
            <p:spPr>
              <a:xfrm>
                <a:off x="2006000" y="1103400"/>
                <a:ext cx="114275" cy="316950"/>
              </a:xfrm>
              <a:custGeom>
                <a:rect b="b" l="l" r="r" t="t"/>
                <a:pathLst>
                  <a:path extrusionOk="0" h="12678" w="4571">
                    <a:moveTo>
                      <a:pt x="1986" y="1"/>
                    </a:moveTo>
                    <a:cubicBezTo>
                      <a:pt x="802" y="1"/>
                      <a:pt x="0" y="1756"/>
                      <a:pt x="0" y="1756"/>
                    </a:cubicBezTo>
                    <a:cubicBezTo>
                      <a:pt x="0" y="1756"/>
                      <a:pt x="1858" y="12678"/>
                      <a:pt x="2341" y="12678"/>
                    </a:cubicBezTo>
                    <a:cubicBezTo>
                      <a:pt x="2351" y="12678"/>
                      <a:pt x="2360" y="12673"/>
                      <a:pt x="2369" y="12664"/>
                    </a:cubicBezTo>
                    <a:cubicBezTo>
                      <a:pt x="2769" y="12197"/>
                      <a:pt x="2902" y="12063"/>
                      <a:pt x="3736" y="8561"/>
                    </a:cubicBezTo>
                    <a:cubicBezTo>
                      <a:pt x="4570" y="5058"/>
                      <a:pt x="4570" y="1656"/>
                      <a:pt x="2902" y="355"/>
                    </a:cubicBezTo>
                    <a:cubicBezTo>
                      <a:pt x="2579" y="102"/>
                      <a:pt x="2271" y="1"/>
                      <a:pt x="198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60"/>
              <p:cNvSpPr/>
              <p:nvPr/>
            </p:nvSpPr>
            <p:spPr>
              <a:xfrm>
                <a:off x="1255450" y="3857550"/>
                <a:ext cx="1315975" cy="1285950"/>
              </a:xfrm>
              <a:custGeom>
                <a:rect b="b" l="l" r="r" t="t"/>
                <a:pathLst>
                  <a:path extrusionOk="0" h="51438" w="52639">
                    <a:moveTo>
                      <a:pt x="52105" y="1"/>
                    </a:moveTo>
                    <a:lnTo>
                      <a:pt x="1335" y="3203"/>
                    </a:lnTo>
                    <a:cubicBezTo>
                      <a:pt x="1335" y="3203"/>
                      <a:pt x="1" y="24618"/>
                      <a:pt x="168" y="31723"/>
                    </a:cubicBezTo>
                    <a:cubicBezTo>
                      <a:pt x="334" y="38795"/>
                      <a:pt x="1335" y="51438"/>
                      <a:pt x="1335" y="51438"/>
                    </a:cubicBezTo>
                    <a:lnTo>
                      <a:pt x="52638" y="51438"/>
                    </a:lnTo>
                    <a:cubicBezTo>
                      <a:pt x="52638" y="51438"/>
                      <a:pt x="52105" y="11409"/>
                      <a:pt x="52205" y="7306"/>
                    </a:cubicBezTo>
                    <a:cubicBezTo>
                      <a:pt x="52242" y="5800"/>
                      <a:pt x="52238" y="5323"/>
                      <a:pt x="52218" y="5323"/>
                    </a:cubicBezTo>
                    <a:lnTo>
                      <a:pt x="52218" y="5323"/>
                    </a:lnTo>
                    <a:cubicBezTo>
                      <a:pt x="52185" y="5323"/>
                      <a:pt x="52105" y="6739"/>
                      <a:pt x="52105" y="6739"/>
                    </a:cubicBezTo>
                    <a:lnTo>
                      <a:pt x="52105" y="1"/>
                    </a:lnTo>
                    <a:close/>
                  </a:path>
                </a:pathLst>
              </a:custGeom>
              <a:solidFill>
                <a:srgbClr val="76515B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60"/>
              <p:cNvSpPr/>
              <p:nvPr/>
            </p:nvSpPr>
            <p:spPr>
              <a:xfrm>
                <a:off x="660875" y="1867550"/>
                <a:ext cx="1902200" cy="2407000"/>
              </a:xfrm>
              <a:custGeom>
                <a:rect b="b" l="l" r="r" t="t"/>
                <a:pathLst>
                  <a:path extrusionOk="0" h="96280" w="76088">
                    <a:moveTo>
                      <a:pt x="72050" y="1"/>
                    </a:moveTo>
                    <a:cubicBezTo>
                      <a:pt x="70087" y="1"/>
                      <a:pt x="67407" y="254"/>
                      <a:pt x="64046" y="1145"/>
                    </a:cubicBezTo>
                    <a:cubicBezTo>
                      <a:pt x="56274" y="3213"/>
                      <a:pt x="53638" y="4013"/>
                      <a:pt x="53638" y="4013"/>
                    </a:cubicBezTo>
                    <a:lnTo>
                      <a:pt x="39161" y="9984"/>
                    </a:lnTo>
                    <a:cubicBezTo>
                      <a:pt x="39161" y="9984"/>
                      <a:pt x="36660" y="13520"/>
                      <a:pt x="34491" y="15588"/>
                    </a:cubicBezTo>
                    <a:cubicBezTo>
                      <a:pt x="32290" y="17656"/>
                      <a:pt x="21749" y="22927"/>
                      <a:pt x="19447" y="26129"/>
                    </a:cubicBezTo>
                    <a:cubicBezTo>
                      <a:pt x="17146" y="29331"/>
                      <a:pt x="16846" y="30999"/>
                      <a:pt x="12142" y="37571"/>
                    </a:cubicBezTo>
                    <a:cubicBezTo>
                      <a:pt x="8440" y="42708"/>
                      <a:pt x="0" y="53282"/>
                      <a:pt x="0" y="53282"/>
                    </a:cubicBezTo>
                    <a:lnTo>
                      <a:pt x="11775" y="54349"/>
                    </a:lnTo>
                    <a:lnTo>
                      <a:pt x="27153" y="41273"/>
                    </a:lnTo>
                    <a:lnTo>
                      <a:pt x="24117" y="93944"/>
                    </a:lnTo>
                    <a:lnTo>
                      <a:pt x="76088" y="96279"/>
                    </a:lnTo>
                    <a:lnTo>
                      <a:pt x="75988" y="444"/>
                    </a:lnTo>
                    <a:cubicBezTo>
                      <a:pt x="75988" y="444"/>
                      <a:pt x="74647" y="1"/>
                      <a:pt x="72050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60"/>
              <p:cNvSpPr/>
              <p:nvPr/>
            </p:nvSpPr>
            <p:spPr>
              <a:xfrm>
                <a:off x="660875" y="3026125"/>
                <a:ext cx="429500" cy="200175"/>
              </a:xfrm>
              <a:custGeom>
                <a:rect b="b" l="l" r="r" t="t"/>
                <a:pathLst>
                  <a:path extrusionOk="0" h="8007" w="17180">
                    <a:moveTo>
                      <a:pt x="8406" y="1"/>
                    </a:moveTo>
                    <a:cubicBezTo>
                      <a:pt x="7239" y="1"/>
                      <a:pt x="6138" y="134"/>
                      <a:pt x="5204" y="334"/>
                    </a:cubicBezTo>
                    <a:cubicBezTo>
                      <a:pt x="2402" y="3903"/>
                      <a:pt x="0" y="6939"/>
                      <a:pt x="0" y="6939"/>
                    </a:cubicBezTo>
                    <a:lnTo>
                      <a:pt x="11775" y="8006"/>
                    </a:lnTo>
                    <a:lnTo>
                      <a:pt x="17179" y="3403"/>
                    </a:lnTo>
                    <a:cubicBezTo>
                      <a:pt x="16545" y="2569"/>
                      <a:pt x="16012" y="2202"/>
                      <a:pt x="16012" y="2202"/>
                    </a:cubicBezTo>
                    <a:cubicBezTo>
                      <a:pt x="16012" y="2202"/>
                      <a:pt x="12309" y="1"/>
                      <a:pt x="8406" y="1"/>
                    </a:cubicBezTo>
                    <a:close/>
                  </a:path>
                </a:pathLst>
              </a:custGeom>
              <a:solidFill>
                <a:srgbClr val="F8DEC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60"/>
              <p:cNvSpPr/>
              <p:nvPr/>
            </p:nvSpPr>
            <p:spPr>
              <a:xfrm>
                <a:off x="1593200" y="1932000"/>
                <a:ext cx="536250" cy="606300"/>
              </a:xfrm>
              <a:custGeom>
                <a:rect b="b" l="l" r="r" t="t"/>
                <a:pathLst>
                  <a:path extrusionOk="0" h="24252" w="21450">
                    <a:moveTo>
                      <a:pt x="21449" y="1"/>
                    </a:moveTo>
                    <a:cubicBezTo>
                      <a:pt x="17713" y="1002"/>
                      <a:pt x="16345" y="1435"/>
                      <a:pt x="16345" y="1435"/>
                    </a:cubicBezTo>
                    <a:lnTo>
                      <a:pt x="1868" y="7406"/>
                    </a:lnTo>
                    <a:cubicBezTo>
                      <a:pt x="1868" y="7406"/>
                      <a:pt x="1101" y="8507"/>
                      <a:pt x="0" y="9841"/>
                    </a:cubicBezTo>
                    <a:cubicBezTo>
                      <a:pt x="167" y="11809"/>
                      <a:pt x="434" y="14278"/>
                      <a:pt x="868" y="16112"/>
                    </a:cubicBezTo>
                    <a:cubicBezTo>
                      <a:pt x="1668" y="19548"/>
                      <a:pt x="4871" y="24252"/>
                      <a:pt x="4871" y="24252"/>
                    </a:cubicBezTo>
                    <a:cubicBezTo>
                      <a:pt x="4871" y="24252"/>
                      <a:pt x="11976" y="15545"/>
                      <a:pt x="16112" y="9107"/>
                    </a:cubicBezTo>
                    <a:cubicBezTo>
                      <a:pt x="18881" y="4771"/>
                      <a:pt x="20615" y="1602"/>
                      <a:pt x="21449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60"/>
              <p:cNvSpPr/>
              <p:nvPr/>
            </p:nvSpPr>
            <p:spPr>
              <a:xfrm>
                <a:off x="594150" y="2824725"/>
                <a:ext cx="1023250" cy="583525"/>
              </a:xfrm>
              <a:custGeom>
                <a:rect b="b" l="l" r="r" t="t"/>
                <a:pathLst>
                  <a:path extrusionOk="0" h="23341" w="40930">
                    <a:moveTo>
                      <a:pt x="36141" y="1"/>
                    </a:moveTo>
                    <a:cubicBezTo>
                      <a:pt x="35343" y="1"/>
                      <a:pt x="34411" y="126"/>
                      <a:pt x="33324" y="418"/>
                    </a:cubicBezTo>
                    <a:cubicBezTo>
                      <a:pt x="33324" y="418"/>
                      <a:pt x="27153" y="3587"/>
                      <a:pt x="19081" y="6055"/>
                    </a:cubicBezTo>
                    <a:cubicBezTo>
                      <a:pt x="11042" y="8524"/>
                      <a:pt x="6839" y="10825"/>
                      <a:pt x="3570" y="13494"/>
                    </a:cubicBezTo>
                    <a:cubicBezTo>
                      <a:pt x="301" y="16162"/>
                      <a:pt x="1" y="20466"/>
                      <a:pt x="1402" y="22267"/>
                    </a:cubicBezTo>
                    <a:cubicBezTo>
                      <a:pt x="2021" y="23048"/>
                      <a:pt x="3714" y="23341"/>
                      <a:pt x="5596" y="23341"/>
                    </a:cubicBezTo>
                    <a:cubicBezTo>
                      <a:pt x="7973" y="23341"/>
                      <a:pt x="10651" y="22873"/>
                      <a:pt x="11842" y="22334"/>
                    </a:cubicBezTo>
                    <a:cubicBezTo>
                      <a:pt x="13944" y="21400"/>
                      <a:pt x="40930" y="4454"/>
                      <a:pt x="40930" y="4454"/>
                    </a:cubicBezTo>
                    <a:cubicBezTo>
                      <a:pt x="40930" y="4454"/>
                      <a:pt x="40905" y="1"/>
                      <a:pt x="3614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60"/>
              <p:cNvSpPr/>
              <p:nvPr/>
            </p:nvSpPr>
            <p:spPr>
              <a:xfrm>
                <a:off x="1547325" y="2732100"/>
                <a:ext cx="653000" cy="239900"/>
              </a:xfrm>
              <a:custGeom>
                <a:rect b="b" l="l" r="r" t="t"/>
                <a:pathLst>
                  <a:path extrusionOk="0" h="9596" w="26120">
                    <a:moveTo>
                      <a:pt x="7400" y="0"/>
                    </a:moveTo>
                    <a:cubicBezTo>
                      <a:pt x="7170" y="0"/>
                      <a:pt x="6959" y="38"/>
                      <a:pt x="6772" y="120"/>
                    </a:cubicBezTo>
                    <a:cubicBezTo>
                      <a:pt x="4804" y="954"/>
                      <a:pt x="2469" y="3989"/>
                      <a:pt x="1235" y="6725"/>
                    </a:cubicBezTo>
                    <a:cubicBezTo>
                      <a:pt x="1" y="9493"/>
                      <a:pt x="2669" y="8926"/>
                      <a:pt x="4371" y="9327"/>
                    </a:cubicBezTo>
                    <a:cubicBezTo>
                      <a:pt x="4881" y="9447"/>
                      <a:pt x="5334" y="9507"/>
                      <a:pt x="5811" y="9507"/>
                    </a:cubicBezTo>
                    <a:cubicBezTo>
                      <a:pt x="6922" y="9507"/>
                      <a:pt x="8160" y="9180"/>
                      <a:pt x="10542" y="8526"/>
                    </a:cubicBezTo>
                    <a:cubicBezTo>
                      <a:pt x="11648" y="8230"/>
                      <a:pt x="12373" y="8111"/>
                      <a:pt x="12941" y="8111"/>
                    </a:cubicBezTo>
                    <a:cubicBezTo>
                      <a:pt x="14103" y="8111"/>
                      <a:pt x="14609" y="8611"/>
                      <a:pt x="16379" y="9126"/>
                    </a:cubicBezTo>
                    <a:cubicBezTo>
                      <a:pt x="17515" y="9457"/>
                      <a:pt x="18576" y="9596"/>
                      <a:pt x="19610" y="9596"/>
                    </a:cubicBezTo>
                    <a:cubicBezTo>
                      <a:pt x="20977" y="9596"/>
                      <a:pt x="22298" y="9354"/>
                      <a:pt x="23684" y="8993"/>
                    </a:cubicBezTo>
                    <a:cubicBezTo>
                      <a:pt x="26119" y="8393"/>
                      <a:pt x="25719" y="7225"/>
                      <a:pt x="24718" y="6058"/>
                    </a:cubicBezTo>
                    <a:cubicBezTo>
                      <a:pt x="24360" y="5653"/>
                      <a:pt x="23606" y="5537"/>
                      <a:pt x="22687" y="5537"/>
                    </a:cubicBezTo>
                    <a:cubicBezTo>
                      <a:pt x="21444" y="5537"/>
                      <a:pt x="19899" y="5750"/>
                      <a:pt x="18626" y="5750"/>
                    </a:cubicBezTo>
                    <a:cubicBezTo>
                      <a:pt x="18123" y="5750"/>
                      <a:pt x="17663" y="5716"/>
                      <a:pt x="17280" y="5624"/>
                    </a:cubicBezTo>
                    <a:cubicBezTo>
                      <a:pt x="15212" y="5157"/>
                      <a:pt x="13444" y="3389"/>
                      <a:pt x="13444" y="3389"/>
                    </a:cubicBezTo>
                    <a:cubicBezTo>
                      <a:pt x="13444" y="3389"/>
                      <a:pt x="9591" y="0"/>
                      <a:pt x="7400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60"/>
              <p:cNvSpPr/>
              <p:nvPr/>
            </p:nvSpPr>
            <p:spPr>
              <a:xfrm>
                <a:off x="1922600" y="2600650"/>
                <a:ext cx="247675" cy="253875"/>
              </a:xfrm>
              <a:custGeom>
                <a:rect b="b" l="l" r="r" t="t"/>
                <a:pathLst>
                  <a:path extrusionOk="0" h="10155" w="9907">
                    <a:moveTo>
                      <a:pt x="3394" y="1"/>
                    </a:moveTo>
                    <a:cubicBezTo>
                      <a:pt x="2325" y="1"/>
                      <a:pt x="1" y="408"/>
                      <a:pt x="1" y="408"/>
                    </a:cubicBezTo>
                    <a:cubicBezTo>
                      <a:pt x="1" y="408"/>
                      <a:pt x="7139" y="9814"/>
                      <a:pt x="8273" y="10048"/>
                    </a:cubicBezTo>
                    <a:cubicBezTo>
                      <a:pt x="8567" y="10117"/>
                      <a:pt x="8821" y="10155"/>
                      <a:pt x="9033" y="10155"/>
                    </a:cubicBezTo>
                    <a:cubicBezTo>
                      <a:pt x="9639" y="10155"/>
                      <a:pt x="9906" y="9847"/>
                      <a:pt x="9808" y="9081"/>
                    </a:cubicBezTo>
                    <a:cubicBezTo>
                      <a:pt x="9641" y="8013"/>
                      <a:pt x="4570" y="108"/>
                      <a:pt x="3603" y="7"/>
                    </a:cubicBezTo>
                    <a:cubicBezTo>
                      <a:pt x="3541" y="3"/>
                      <a:pt x="3471" y="1"/>
                      <a:pt x="3394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60"/>
              <p:cNvSpPr/>
              <p:nvPr/>
            </p:nvSpPr>
            <p:spPr>
              <a:xfrm>
                <a:off x="1826700" y="2588300"/>
                <a:ext cx="291550" cy="258850"/>
              </a:xfrm>
              <a:custGeom>
                <a:rect b="b" l="l" r="r" t="t"/>
                <a:pathLst>
                  <a:path extrusionOk="0" h="10354" w="11662">
                    <a:moveTo>
                      <a:pt x="3910" y="1"/>
                    </a:moveTo>
                    <a:cubicBezTo>
                      <a:pt x="3907" y="1"/>
                      <a:pt x="3905" y="1"/>
                      <a:pt x="3903" y="1"/>
                    </a:cubicBezTo>
                    <a:cubicBezTo>
                      <a:pt x="2869" y="34"/>
                      <a:pt x="0" y="802"/>
                      <a:pt x="0" y="802"/>
                    </a:cubicBezTo>
                    <a:cubicBezTo>
                      <a:pt x="0" y="802"/>
                      <a:pt x="8673" y="10142"/>
                      <a:pt x="9908" y="10308"/>
                    </a:cubicBezTo>
                    <a:cubicBezTo>
                      <a:pt x="10126" y="10338"/>
                      <a:pt x="10323" y="10354"/>
                      <a:pt x="10498" y="10354"/>
                    </a:cubicBezTo>
                    <a:cubicBezTo>
                      <a:pt x="11316" y="10354"/>
                      <a:pt x="11662" y="10008"/>
                      <a:pt x="11442" y="9074"/>
                    </a:cubicBezTo>
                    <a:cubicBezTo>
                      <a:pt x="11209" y="7942"/>
                      <a:pt x="4930" y="1"/>
                      <a:pt x="391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60"/>
              <p:cNvSpPr/>
              <p:nvPr/>
            </p:nvSpPr>
            <p:spPr>
              <a:xfrm>
                <a:off x="1738300" y="2600825"/>
                <a:ext cx="291550" cy="258025"/>
              </a:xfrm>
              <a:custGeom>
                <a:rect b="b" l="l" r="r" t="t"/>
                <a:pathLst>
                  <a:path extrusionOk="0" h="10321" w="11662">
                    <a:moveTo>
                      <a:pt x="3877" y="0"/>
                    </a:moveTo>
                    <a:cubicBezTo>
                      <a:pt x="3874" y="0"/>
                      <a:pt x="3872" y="0"/>
                      <a:pt x="3870" y="0"/>
                    </a:cubicBezTo>
                    <a:cubicBezTo>
                      <a:pt x="2869" y="0"/>
                      <a:pt x="1" y="801"/>
                      <a:pt x="1" y="801"/>
                    </a:cubicBezTo>
                    <a:cubicBezTo>
                      <a:pt x="1" y="801"/>
                      <a:pt x="8673" y="10108"/>
                      <a:pt x="9908" y="10274"/>
                    </a:cubicBezTo>
                    <a:cubicBezTo>
                      <a:pt x="10127" y="10304"/>
                      <a:pt x="10325" y="10320"/>
                      <a:pt x="10502" y="10320"/>
                    </a:cubicBezTo>
                    <a:cubicBezTo>
                      <a:pt x="11317" y="10320"/>
                      <a:pt x="11662" y="9979"/>
                      <a:pt x="11442" y="9074"/>
                    </a:cubicBezTo>
                    <a:cubicBezTo>
                      <a:pt x="11176" y="7942"/>
                      <a:pt x="4930" y="0"/>
                      <a:pt x="3877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60"/>
              <p:cNvSpPr/>
              <p:nvPr/>
            </p:nvSpPr>
            <p:spPr>
              <a:xfrm>
                <a:off x="1331350" y="2606375"/>
                <a:ext cx="627375" cy="409125"/>
              </a:xfrm>
              <a:custGeom>
                <a:rect b="b" l="l" r="r" t="t"/>
                <a:pathLst>
                  <a:path extrusionOk="0" h="16365" w="25095">
                    <a:moveTo>
                      <a:pt x="15593" y="0"/>
                    </a:moveTo>
                    <a:cubicBezTo>
                      <a:pt x="15563" y="0"/>
                      <a:pt x="15536" y="4"/>
                      <a:pt x="15511" y="12"/>
                    </a:cubicBezTo>
                    <a:cubicBezTo>
                      <a:pt x="14277" y="379"/>
                      <a:pt x="2102" y="10052"/>
                      <a:pt x="2102" y="10052"/>
                    </a:cubicBezTo>
                    <a:lnTo>
                      <a:pt x="1268" y="10920"/>
                    </a:lnTo>
                    <a:cubicBezTo>
                      <a:pt x="434" y="11787"/>
                      <a:pt x="0" y="15523"/>
                      <a:pt x="2669" y="16157"/>
                    </a:cubicBezTo>
                    <a:cubicBezTo>
                      <a:pt x="3235" y="16291"/>
                      <a:pt x="3767" y="16364"/>
                      <a:pt x="4283" y="16364"/>
                    </a:cubicBezTo>
                    <a:cubicBezTo>
                      <a:pt x="6201" y="16364"/>
                      <a:pt x="7887" y="15357"/>
                      <a:pt x="10174" y="12754"/>
                    </a:cubicBezTo>
                    <a:cubicBezTo>
                      <a:pt x="13076" y="9485"/>
                      <a:pt x="16345" y="6150"/>
                      <a:pt x="16345" y="6150"/>
                    </a:cubicBezTo>
                    <a:cubicBezTo>
                      <a:pt x="16345" y="6150"/>
                      <a:pt x="21382" y="10519"/>
                      <a:pt x="22850" y="10720"/>
                    </a:cubicBezTo>
                    <a:cubicBezTo>
                      <a:pt x="23512" y="10825"/>
                      <a:pt x="24051" y="10923"/>
                      <a:pt x="24426" y="10923"/>
                    </a:cubicBezTo>
                    <a:cubicBezTo>
                      <a:pt x="24883" y="10923"/>
                      <a:pt x="25095" y="10777"/>
                      <a:pt x="24985" y="10319"/>
                    </a:cubicBezTo>
                    <a:cubicBezTo>
                      <a:pt x="24789" y="9469"/>
                      <a:pt x="17063" y="0"/>
                      <a:pt x="1559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60"/>
              <p:cNvSpPr/>
              <p:nvPr/>
            </p:nvSpPr>
            <p:spPr>
              <a:xfrm>
                <a:off x="1519825" y="1758550"/>
                <a:ext cx="504550" cy="644675"/>
              </a:xfrm>
              <a:custGeom>
                <a:rect b="b" l="l" r="r" t="t"/>
                <a:pathLst>
                  <a:path extrusionOk="0" h="25787" w="20182">
                    <a:moveTo>
                      <a:pt x="19614" y="1"/>
                    </a:moveTo>
                    <a:lnTo>
                      <a:pt x="0" y="2636"/>
                    </a:lnTo>
                    <a:cubicBezTo>
                      <a:pt x="0" y="2636"/>
                      <a:pt x="2168" y="8240"/>
                      <a:pt x="3903" y="12710"/>
                    </a:cubicBezTo>
                    <a:cubicBezTo>
                      <a:pt x="5637" y="17180"/>
                      <a:pt x="6438" y="25686"/>
                      <a:pt x="7672" y="25786"/>
                    </a:cubicBezTo>
                    <a:cubicBezTo>
                      <a:pt x="7677" y="25786"/>
                      <a:pt x="7682" y="25787"/>
                      <a:pt x="7687" y="25787"/>
                    </a:cubicBezTo>
                    <a:cubicBezTo>
                      <a:pt x="9026" y="25787"/>
                      <a:pt x="20181" y="8707"/>
                      <a:pt x="20181" y="8707"/>
                    </a:cubicBezTo>
                    <a:lnTo>
                      <a:pt x="19614" y="1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60"/>
              <p:cNvSpPr/>
              <p:nvPr/>
            </p:nvSpPr>
            <p:spPr>
              <a:xfrm>
                <a:off x="1316325" y="771075"/>
                <a:ext cx="678025" cy="603900"/>
              </a:xfrm>
              <a:custGeom>
                <a:rect b="b" l="l" r="r" t="t"/>
                <a:pathLst>
                  <a:path extrusionOk="0" h="24156" w="27121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902" y="15949"/>
                      <a:pt x="1936" y="23888"/>
                    </a:cubicBezTo>
                    <a:lnTo>
                      <a:pt x="2169" y="24155"/>
                    </a:lnTo>
                    <a:cubicBezTo>
                      <a:pt x="2169" y="24155"/>
                      <a:pt x="2836" y="22321"/>
                      <a:pt x="3203" y="18985"/>
                    </a:cubicBezTo>
                    <a:cubicBezTo>
                      <a:pt x="3537" y="15649"/>
                      <a:pt x="3070" y="11647"/>
                      <a:pt x="3070" y="11646"/>
                    </a:cubicBezTo>
                    <a:lnTo>
                      <a:pt x="3070" y="11646"/>
                    </a:lnTo>
                    <a:lnTo>
                      <a:pt x="5038" y="12547"/>
                    </a:lnTo>
                    <a:cubicBezTo>
                      <a:pt x="5038" y="12547"/>
                      <a:pt x="4337" y="8211"/>
                      <a:pt x="3537" y="6943"/>
                    </a:cubicBezTo>
                    <a:lnTo>
                      <a:pt x="3537" y="6943"/>
                    </a:lnTo>
                    <a:cubicBezTo>
                      <a:pt x="3537" y="6943"/>
                      <a:pt x="7106" y="8878"/>
                      <a:pt x="9374" y="9345"/>
                    </a:cubicBezTo>
                    <a:cubicBezTo>
                      <a:pt x="11676" y="9812"/>
                      <a:pt x="14645" y="9912"/>
                      <a:pt x="14645" y="9912"/>
                    </a:cubicBezTo>
                    <a:lnTo>
                      <a:pt x="12243" y="7177"/>
                    </a:lnTo>
                    <a:lnTo>
                      <a:pt x="12243" y="7177"/>
                    </a:lnTo>
                    <a:cubicBezTo>
                      <a:pt x="12243" y="7177"/>
                      <a:pt x="16146" y="8878"/>
                      <a:pt x="19014" y="9011"/>
                    </a:cubicBezTo>
                    <a:cubicBezTo>
                      <a:pt x="19147" y="9016"/>
                      <a:pt x="19279" y="9018"/>
                      <a:pt x="19411" y="9018"/>
                    </a:cubicBezTo>
                    <a:cubicBezTo>
                      <a:pt x="22142" y="9018"/>
                      <a:pt x="24752" y="8077"/>
                      <a:pt x="24752" y="8077"/>
                    </a:cubicBezTo>
                    <a:cubicBezTo>
                      <a:pt x="24752" y="8077"/>
                      <a:pt x="25819" y="8277"/>
                      <a:pt x="27120" y="8511"/>
                    </a:cubicBezTo>
                    <a:cubicBezTo>
                      <a:pt x="26553" y="5342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60"/>
              <p:cNvSpPr/>
              <p:nvPr/>
            </p:nvSpPr>
            <p:spPr>
              <a:xfrm>
                <a:off x="1711625" y="1074800"/>
                <a:ext cx="215175" cy="95025"/>
              </a:xfrm>
              <a:custGeom>
                <a:rect b="b" l="l" r="r" t="t"/>
                <a:pathLst>
                  <a:path extrusionOk="0" h="3801" w="8607">
                    <a:moveTo>
                      <a:pt x="4605" y="1"/>
                    </a:moveTo>
                    <a:cubicBezTo>
                      <a:pt x="4482" y="1"/>
                      <a:pt x="4359" y="11"/>
                      <a:pt x="4237" y="31"/>
                    </a:cubicBezTo>
                    <a:cubicBezTo>
                      <a:pt x="2068" y="365"/>
                      <a:pt x="0" y="3800"/>
                      <a:pt x="0" y="3800"/>
                    </a:cubicBezTo>
                    <a:cubicBezTo>
                      <a:pt x="1883" y="2409"/>
                      <a:pt x="3707" y="2007"/>
                      <a:pt x="5187" y="2007"/>
                    </a:cubicBezTo>
                    <a:cubicBezTo>
                      <a:pt x="7221" y="2007"/>
                      <a:pt x="8606" y="2766"/>
                      <a:pt x="8606" y="2766"/>
                    </a:cubicBezTo>
                    <a:cubicBezTo>
                      <a:pt x="8606" y="2766"/>
                      <a:pt x="6673" y="1"/>
                      <a:pt x="4605" y="1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60"/>
              <p:cNvSpPr/>
              <p:nvPr/>
            </p:nvSpPr>
            <p:spPr>
              <a:xfrm>
                <a:off x="1410575" y="1178975"/>
                <a:ext cx="209325" cy="52525"/>
              </a:xfrm>
              <a:custGeom>
                <a:rect b="b" l="l" r="r" t="t"/>
                <a:pathLst>
                  <a:path extrusionOk="0" h="2101" w="8373">
                    <a:moveTo>
                      <a:pt x="8373" y="0"/>
                    </a:moveTo>
                    <a:cubicBezTo>
                      <a:pt x="8373" y="0"/>
                      <a:pt x="5604" y="467"/>
                      <a:pt x="3436" y="668"/>
                    </a:cubicBezTo>
                    <a:cubicBezTo>
                      <a:pt x="1268" y="901"/>
                      <a:pt x="0" y="901"/>
                      <a:pt x="0" y="901"/>
                    </a:cubicBezTo>
                    <a:cubicBezTo>
                      <a:pt x="0" y="901"/>
                      <a:pt x="234" y="1702"/>
                      <a:pt x="2502" y="2069"/>
                    </a:cubicBezTo>
                    <a:cubicBezTo>
                      <a:pt x="2651" y="2090"/>
                      <a:pt x="2806" y="2100"/>
                      <a:pt x="2965" y="2100"/>
                    </a:cubicBezTo>
                    <a:cubicBezTo>
                      <a:pt x="5252" y="2100"/>
                      <a:pt x="8373" y="0"/>
                      <a:pt x="8373" y="0"/>
                    </a:cubicBezTo>
                    <a:close/>
                  </a:path>
                </a:pathLst>
              </a:custGeom>
              <a:solidFill>
                <a:srgbClr val="CC9B77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60"/>
              <p:cNvSpPr/>
              <p:nvPr/>
            </p:nvSpPr>
            <p:spPr>
              <a:xfrm>
                <a:off x="2239500" y="1815225"/>
                <a:ext cx="865625" cy="1246775"/>
              </a:xfrm>
              <a:custGeom>
                <a:rect b="b" l="l" r="r" t="t"/>
                <a:pathLst>
                  <a:path extrusionOk="0" h="49871" w="34625">
                    <a:moveTo>
                      <a:pt x="9882" y="1"/>
                    </a:moveTo>
                    <a:cubicBezTo>
                      <a:pt x="9683" y="1"/>
                      <a:pt x="9481" y="12"/>
                      <a:pt x="9274" y="35"/>
                    </a:cubicBezTo>
                    <a:cubicBezTo>
                      <a:pt x="5171" y="469"/>
                      <a:pt x="0" y="5072"/>
                      <a:pt x="0" y="5072"/>
                    </a:cubicBezTo>
                    <a:lnTo>
                      <a:pt x="2969" y="14245"/>
                    </a:lnTo>
                    <a:lnTo>
                      <a:pt x="14611" y="49871"/>
                    </a:lnTo>
                    <a:lnTo>
                      <a:pt x="34625" y="41332"/>
                    </a:lnTo>
                    <a:cubicBezTo>
                      <a:pt x="34625" y="41332"/>
                      <a:pt x="19848" y="10810"/>
                      <a:pt x="17780" y="7374"/>
                    </a:cubicBezTo>
                    <a:cubicBezTo>
                      <a:pt x="15815" y="4079"/>
                      <a:pt x="13640" y="1"/>
                      <a:pt x="9882" y="1"/>
                    </a:cubicBezTo>
                    <a:close/>
                  </a:path>
                </a:pathLst>
              </a:custGeom>
              <a:solidFill>
                <a:srgbClr val="7F434E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60"/>
              <p:cNvSpPr/>
              <p:nvPr/>
            </p:nvSpPr>
            <p:spPr>
              <a:xfrm>
                <a:off x="2543875" y="2667475"/>
                <a:ext cx="561250" cy="394525"/>
              </a:xfrm>
              <a:custGeom>
                <a:rect b="b" l="l" r="r" t="t"/>
                <a:pathLst>
                  <a:path extrusionOk="0" h="15781" w="22450">
                    <a:moveTo>
                      <a:pt x="18508" y="0"/>
                    </a:moveTo>
                    <a:cubicBezTo>
                      <a:pt x="16116" y="0"/>
                      <a:pt x="13192" y="269"/>
                      <a:pt x="10208" y="1337"/>
                    </a:cubicBezTo>
                    <a:cubicBezTo>
                      <a:pt x="5771" y="2905"/>
                      <a:pt x="2135" y="6107"/>
                      <a:pt x="1" y="8342"/>
                    </a:cubicBezTo>
                    <a:lnTo>
                      <a:pt x="2436" y="15781"/>
                    </a:lnTo>
                    <a:lnTo>
                      <a:pt x="22450" y="7242"/>
                    </a:lnTo>
                    <a:cubicBezTo>
                      <a:pt x="22450" y="7242"/>
                      <a:pt x="21016" y="4239"/>
                      <a:pt x="18947" y="3"/>
                    </a:cubicBezTo>
                    <a:cubicBezTo>
                      <a:pt x="18803" y="1"/>
                      <a:pt x="18657" y="0"/>
                      <a:pt x="1850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60"/>
              <p:cNvSpPr/>
              <p:nvPr/>
            </p:nvSpPr>
            <p:spPr>
              <a:xfrm>
                <a:off x="519925" y="3329575"/>
                <a:ext cx="827300" cy="484875"/>
              </a:xfrm>
              <a:custGeom>
                <a:rect b="b" l="l" r="r" t="t"/>
                <a:pathLst>
                  <a:path extrusionOk="0" h="19395" w="33092">
                    <a:moveTo>
                      <a:pt x="19321" y="1"/>
                    </a:moveTo>
                    <a:cubicBezTo>
                      <a:pt x="17608" y="1"/>
                      <a:pt x="15821" y="610"/>
                      <a:pt x="14378" y="1806"/>
                    </a:cubicBezTo>
                    <a:cubicBezTo>
                      <a:pt x="12009" y="3707"/>
                      <a:pt x="11509" y="6976"/>
                      <a:pt x="11509" y="6976"/>
                    </a:cubicBezTo>
                    <a:cubicBezTo>
                      <a:pt x="11509" y="6976"/>
                      <a:pt x="14011" y="8211"/>
                      <a:pt x="14978" y="10012"/>
                    </a:cubicBezTo>
                    <a:cubicBezTo>
                      <a:pt x="15979" y="11780"/>
                      <a:pt x="16846" y="13014"/>
                      <a:pt x="12877" y="13948"/>
                    </a:cubicBezTo>
                    <a:cubicBezTo>
                      <a:pt x="11396" y="14309"/>
                      <a:pt x="9744" y="14382"/>
                      <a:pt x="8171" y="14382"/>
                    </a:cubicBezTo>
                    <a:cubicBezTo>
                      <a:pt x="7099" y="14382"/>
                      <a:pt x="6065" y="14348"/>
                      <a:pt x="5147" y="14348"/>
                    </a:cubicBezTo>
                    <a:cubicBezTo>
                      <a:pt x="3798" y="14348"/>
                      <a:pt x="2700" y="14421"/>
                      <a:pt x="2102" y="14782"/>
                    </a:cubicBezTo>
                    <a:cubicBezTo>
                      <a:pt x="501" y="15749"/>
                      <a:pt x="1" y="18184"/>
                      <a:pt x="2236" y="19018"/>
                    </a:cubicBezTo>
                    <a:cubicBezTo>
                      <a:pt x="2939" y="19285"/>
                      <a:pt x="3799" y="19394"/>
                      <a:pt x="4721" y="19394"/>
                    </a:cubicBezTo>
                    <a:cubicBezTo>
                      <a:pt x="6685" y="19394"/>
                      <a:pt x="8930" y="18896"/>
                      <a:pt x="10542" y="18351"/>
                    </a:cubicBezTo>
                    <a:cubicBezTo>
                      <a:pt x="11081" y="18158"/>
                      <a:pt x="11708" y="18083"/>
                      <a:pt x="12387" y="18083"/>
                    </a:cubicBezTo>
                    <a:cubicBezTo>
                      <a:pt x="14645" y="18083"/>
                      <a:pt x="17478" y="18916"/>
                      <a:pt x="19581" y="19018"/>
                    </a:cubicBezTo>
                    <a:cubicBezTo>
                      <a:pt x="19635" y="19021"/>
                      <a:pt x="19690" y="19022"/>
                      <a:pt x="19746" y="19022"/>
                    </a:cubicBezTo>
                    <a:cubicBezTo>
                      <a:pt x="22475" y="19022"/>
                      <a:pt x="27155" y="15869"/>
                      <a:pt x="28855" y="15182"/>
                    </a:cubicBezTo>
                    <a:cubicBezTo>
                      <a:pt x="30589" y="14515"/>
                      <a:pt x="33091" y="14382"/>
                      <a:pt x="33091" y="14382"/>
                    </a:cubicBezTo>
                    <a:cubicBezTo>
                      <a:pt x="33091" y="14382"/>
                      <a:pt x="24652" y="1939"/>
                      <a:pt x="22317" y="705"/>
                    </a:cubicBezTo>
                    <a:cubicBezTo>
                      <a:pt x="21412" y="234"/>
                      <a:pt x="20381" y="1"/>
                      <a:pt x="19321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60"/>
              <p:cNvSpPr/>
              <p:nvPr/>
            </p:nvSpPr>
            <p:spPr>
              <a:xfrm>
                <a:off x="473225" y="3381375"/>
                <a:ext cx="207675" cy="245900"/>
              </a:xfrm>
              <a:custGeom>
                <a:rect b="b" l="l" r="r" t="t"/>
                <a:pathLst>
                  <a:path extrusionOk="0" h="9836" w="8307">
                    <a:moveTo>
                      <a:pt x="8307" y="1"/>
                    </a:moveTo>
                    <a:cubicBezTo>
                      <a:pt x="8307" y="1"/>
                      <a:pt x="6305" y="268"/>
                      <a:pt x="4704" y="1235"/>
                    </a:cubicBezTo>
                    <a:cubicBezTo>
                      <a:pt x="3103" y="2169"/>
                      <a:pt x="1" y="8073"/>
                      <a:pt x="635" y="9007"/>
                    </a:cubicBezTo>
                    <a:cubicBezTo>
                      <a:pt x="953" y="9520"/>
                      <a:pt x="1383" y="9836"/>
                      <a:pt x="1827" y="9836"/>
                    </a:cubicBezTo>
                    <a:cubicBezTo>
                      <a:pt x="2221" y="9836"/>
                      <a:pt x="2625" y="9587"/>
                      <a:pt x="2970" y="9007"/>
                    </a:cubicBezTo>
                    <a:cubicBezTo>
                      <a:pt x="3703" y="7806"/>
                      <a:pt x="8307" y="1"/>
                      <a:pt x="830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60"/>
              <p:cNvSpPr/>
              <p:nvPr/>
            </p:nvSpPr>
            <p:spPr>
              <a:xfrm>
                <a:off x="537575" y="3313000"/>
                <a:ext cx="289275" cy="297675"/>
              </a:xfrm>
              <a:custGeom>
                <a:rect b="b" l="l" r="r" t="t"/>
                <a:pathLst>
                  <a:path extrusionOk="0" h="11907" w="11571">
                    <a:moveTo>
                      <a:pt x="9848" y="0"/>
                    </a:moveTo>
                    <a:cubicBezTo>
                      <a:pt x="8902" y="0"/>
                      <a:pt x="7784" y="134"/>
                      <a:pt x="7100" y="668"/>
                    </a:cubicBezTo>
                    <a:cubicBezTo>
                      <a:pt x="5733" y="1768"/>
                      <a:pt x="662" y="8740"/>
                      <a:pt x="262" y="10241"/>
                    </a:cubicBezTo>
                    <a:cubicBezTo>
                      <a:pt x="1" y="11311"/>
                      <a:pt x="688" y="11907"/>
                      <a:pt x="1419" y="11907"/>
                    </a:cubicBezTo>
                    <a:cubicBezTo>
                      <a:pt x="1713" y="11907"/>
                      <a:pt x="2015" y="11810"/>
                      <a:pt x="2264" y="11609"/>
                    </a:cubicBezTo>
                    <a:cubicBezTo>
                      <a:pt x="3131" y="10942"/>
                      <a:pt x="11570" y="134"/>
                      <a:pt x="11570" y="134"/>
                    </a:cubicBezTo>
                    <a:cubicBezTo>
                      <a:pt x="11570" y="134"/>
                      <a:pt x="10795" y="0"/>
                      <a:pt x="984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60"/>
              <p:cNvSpPr/>
              <p:nvPr/>
            </p:nvSpPr>
            <p:spPr>
              <a:xfrm>
                <a:off x="581650" y="3246375"/>
                <a:ext cx="430325" cy="332225"/>
              </a:xfrm>
              <a:custGeom>
                <a:rect b="b" l="l" r="r" t="t"/>
                <a:pathLst>
                  <a:path extrusionOk="0" h="13289" w="17213">
                    <a:moveTo>
                      <a:pt x="13506" y="1"/>
                    </a:moveTo>
                    <a:cubicBezTo>
                      <a:pt x="13159" y="1"/>
                      <a:pt x="12821" y="19"/>
                      <a:pt x="12509" y="64"/>
                    </a:cubicBezTo>
                    <a:cubicBezTo>
                      <a:pt x="10675" y="330"/>
                      <a:pt x="4970" y="7302"/>
                      <a:pt x="3102" y="9370"/>
                    </a:cubicBezTo>
                    <a:cubicBezTo>
                      <a:pt x="1234" y="11405"/>
                      <a:pt x="0" y="11972"/>
                      <a:pt x="1234" y="12906"/>
                    </a:cubicBezTo>
                    <a:cubicBezTo>
                      <a:pt x="1570" y="13169"/>
                      <a:pt x="1952" y="13289"/>
                      <a:pt x="2365" y="13289"/>
                    </a:cubicBezTo>
                    <a:cubicBezTo>
                      <a:pt x="3474" y="13289"/>
                      <a:pt x="4808" y="12426"/>
                      <a:pt x="6071" y="11138"/>
                    </a:cubicBezTo>
                    <a:cubicBezTo>
                      <a:pt x="7806" y="9370"/>
                      <a:pt x="14377" y="4433"/>
                      <a:pt x="15611" y="3633"/>
                    </a:cubicBezTo>
                    <a:cubicBezTo>
                      <a:pt x="16846" y="2799"/>
                      <a:pt x="17213" y="464"/>
                      <a:pt x="17213" y="464"/>
                    </a:cubicBezTo>
                    <a:cubicBezTo>
                      <a:pt x="17213" y="464"/>
                      <a:pt x="15244" y="1"/>
                      <a:pt x="1350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60"/>
              <p:cNvSpPr/>
              <p:nvPr/>
            </p:nvSpPr>
            <p:spPr>
              <a:xfrm>
                <a:off x="666700" y="2721750"/>
                <a:ext cx="2528500" cy="1029250"/>
              </a:xfrm>
              <a:custGeom>
                <a:rect b="b" l="l" r="r" t="t"/>
                <a:pathLst>
                  <a:path extrusionOk="0" h="41170" w="101140">
                    <a:moveTo>
                      <a:pt x="93067" y="0"/>
                    </a:moveTo>
                    <a:cubicBezTo>
                      <a:pt x="93067" y="0"/>
                      <a:pt x="88631" y="401"/>
                      <a:pt x="84161" y="2736"/>
                    </a:cubicBezTo>
                    <a:cubicBezTo>
                      <a:pt x="79691" y="5071"/>
                      <a:pt x="62479" y="17780"/>
                      <a:pt x="52071" y="23650"/>
                    </a:cubicBezTo>
                    <a:cubicBezTo>
                      <a:pt x="41664" y="29521"/>
                      <a:pt x="33825" y="31723"/>
                      <a:pt x="33358" y="32123"/>
                    </a:cubicBezTo>
                    <a:cubicBezTo>
                      <a:pt x="33341" y="32136"/>
                      <a:pt x="33317" y="32143"/>
                      <a:pt x="33284" y="32143"/>
                    </a:cubicBezTo>
                    <a:cubicBezTo>
                      <a:pt x="32311" y="32143"/>
                      <a:pt x="24309" y="26550"/>
                      <a:pt x="21082" y="23517"/>
                    </a:cubicBezTo>
                    <a:cubicBezTo>
                      <a:pt x="18747" y="21343"/>
                      <a:pt x="17437" y="20340"/>
                      <a:pt x="16198" y="20340"/>
                    </a:cubicBezTo>
                    <a:cubicBezTo>
                      <a:pt x="15650" y="20340"/>
                      <a:pt x="15115" y="20537"/>
                      <a:pt x="14511" y="20915"/>
                    </a:cubicBezTo>
                    <a:cubicBezTo>
                      <a:pt x="12510" y="22149"/>
                      <a:pt x="7206" y="26920"/>
                      <a:pt x="4704" y="29255"/>
                    </a:cubicBezTo>
                    <a:cubicBezTo>
                      <a:pt x="2236" y="31590"/>
                      <a:pt x="1" y="31456"/>
                      <a:pt x="1735" y="32957"/>
                    </a:cubicBezTo>
                    <a:cubicBezTo>
                      <a:pt x="2149" y="33315"/>
                      <a:pt x="2628" y="33463"/>
                      <a:pt x="3136" y="33463"/>
                    </a:cubicBezTo>
                    <a:cubicBezTo>
                      <a:pt x="4759" y="33463"/>
                      <a:pt x="6689" y="31962"/>
                      <a:pt x="7806" y="31022"/>
                    </a:cubicBezTo>
                    <a:cubicBezTo>
                      <a:pt x="9307" y="29788"/>
                      <a:pt x="14878" y="26386"/>
                      <a:pt x="14878" y="26386"/>
                    </a:cubicBezTo>
                    <a:cubicBezTo>
                      <a:pt x="14878" y="26386"/>
                      <a:pt x="20816" y="35125"/>
                      <a:pt x="23551" y="37327"/>
                    </a:cubicBezTo>
                    <a:cubicBezTo>
                      <a:pt x="25897" y="39187"/>
                      <a:pt x="28145" y="41169"/>
                      <a:pt x="31074" y="41169"/>
                    </a:cubicBezTo>
                    <a:cubicBezTo>
                      <a:pt x="31560" y="41169"/>
                      <a:pt x="32064" y="41115"/>
                      <a:pt x="32591" y="40996"/>
                    </a:cubicBezTo>
                    <a:cubicBezTo>
                      <a:pt x="36327" y="40196"/>
                      <a:pt x="69684" y="28921"/>
                      <a:pt x="76956" y="25552"/>
                    </a:cubicBezTo>
                    <a:cubicBezTo>
                      <a:pt x="84027" y="22316"/>
                      <a:pt x="94635" y="15244"/>
                      <a:pt x="99038" y="13210"/>
                    </a:cubicBezTo>
                    <a:cubicBezTo>
                      <a:pt x="100806" y="12376"/>
                      <a:pt x="101140" y="9974"/>
                      <a:pt x="99138" y="6705"/>
                    </a:cubicBezTo>
                    <a:cubicBezTo>
                      <a:pt x="97170" y="3403"/>
                      <a:pt x="95302" y="701"/>
                      <a:pt x="95302" y="701"/>
                    </a:cubicBezTo>
                    <a:lnTo>
                      <a:pt x="93067" y="0"/>
                    </a:ln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60"/>
              <p:cNvSpPr/>
              <p:nvPr/>
            </p:nvSpPr>
            <p:spPr>
              <a:xfrm>
                <a:off x="2394600" y="3101175"/>
                <a:ext cx="59250" cy="50075"/>
              </a:xfrm>
              <a:custGeom>
                <a:rect b="b" l="l" r="r" t="t"/>
                <a:pathLst>
                  <a:path extrusionOk="0" h="2003" w="2370">
                    <a:moveTo>
                      <a:pt x="1168" y="1"/>
                    </a:moveTo>
                    <a:cubicBezTo>
                      <a:pt x="534" y="1"/>
                      <a:pt x="1" y="434"/>
                      <a:pt x="1" y="1001"/>
                    </a:cubicBezTo>
                    <a:cubicBezTo>
                      <a:pt x="1" y="1569"/>
                      <a:pt x="534" y="2002"/>
                      <a:pt x="1168" y="2002"/>
                    </a:cubicBezTo>
                    <a:cubicBezTo>
                      <a:pt x="1835" y="2002"/>
                      <a:pt x="2369" y="1569"/>
                      <a:pt x="2369" y="1001"/>
                    </a:cubicBezTo>
                    <a:cubicBezTo>
                      <a:pt x="2369" y="434"/>
                      <a:pt x="1835" y="1"/>
                      <a:pt x="1168" y="1"/>
                    </a:cubicBezTo>
                    <a:close/>
                  </a:path>
                </a:pathLst>
              </a:custGeom>
              <a:solidFill>
                <a:srgbClr val="B84A54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60"/>
              <p:cNvSpPr/>
              <p:nvPr/>
            </p:nvSpPr>
            <p:spPr>
              <a:xfrm>
                <a:off x="1533150" y="1263200"/>
                <a:ext cx="51725" cy="51725"/>
              </a:xfrm>
              <a:custGeom>
                <a:rect b="b" l="l" r="r" t="t"/>
                <a:pathLst>
                  <a:path extrusionOk="0" h="2069" w="2069">
                    <a:moveTo>
                      <a:pt x="1035" y="0"/>
                    </a:moveTo>
                    <a:cubicBezTo>
                      <a:pt x="468" y="0"/>
                      <a:pt x="1" y="467"/>
                      <a:pt x="1" y="1035"/>
                    </a:cubicBezTo>
                    <a:cubicBezTo>
                      <a:pt x="1" y="1602"/>
                      <a:pt x="468" y="2069"/>
                      <a:pt x="1035" y="2069"/>
                    </a:cubicBezTo>
                    <a:cubicBezTo>
                      <a:pt x="1602" y="2069"/>
                      <a:pt x="2069" y="1602"/>
                      <a:pt x="2069" y="1035"/>
                    </a:cubicBezTo>
                    <a:cubicBezTo>
                      <a:pt x="2069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60"/>
              <p:cNvSpPr/>
              <p:nvPr/>
            </p:nvSpPr>
            <p:spPr>
              <a:xfrm>
                <a:off x="1538150" y="12715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35" y="567"/>
                      <a:pt x="568" y="467"/>
                      <a:pt x="568" y="300"/>
                    </a:cubicBezTo>
                    <a:cubicBezTo>
                      <a:pt x="568" y="133"/>
                      <a:pt x="435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60"/>
              <p:cNvSpPr/>
              <p:nvPr/>
            </p:nvSpPr>
            <p:spPr>
              <a:xfrm>
                <a:off x="1810850" y="1237350"/>
                <a:ext cx="14200" cy="14200"/>
              </a:xfrm>
              <a:custGeom>
                <a:rect b="b" l="l" r="r" t="t"/>
                <a:pathLst>
                  <a:path extrusionOk="0" h="568" w="568">
                    <a:moveTo>
                      <a:pt x="301" y="0"/>
                    </a:moveTo>
                    <a:cubicBezTo>
                      <a:pt x="134" y="0"/>
                      <a:pt x="1" y="100"/>
                      <a:pt x="1" y="267"/>
                    </a:cubicBezTo>
                    <a:cubicBezTo>
                      <a:pt x="1" y="434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60"/>
              <p:cNvSpPr/>
              <p:nvPr/>
            </p:nvSpPr>
            <p:spPr>
              <a:xfrm>
                <a:off x="1316325" y="771075"/>
                <a:ext cx="773925" cy="1134875"/>
              </a:xfrm>
              <a:custGeom>
                <a:rect b="b" l="l" r="r" t="t"/>
                <a:pathLst>
                  <a:path extrusionOk="0" h="45395" w="30957">
                    <a:moveTo>
                      <a:pt x="16017" y="1"/>
                    </a:moveTo>
                    <a:cubicBezTo>
                      <a:pt x="15070" y="1"/>
                      <a:pt x="14046" y="53"/>
                      <a:pt x="12943" y="171"/>
                    </a:cubicBezTo>
                    <a:cubicBezTo>
                      <a:pt x="3337" y="1206"/>
                      <a:pt x="1" y="5342"/>
                      <a:pt x="101" y="8177"/>
                    </a:cubicBezTo>
                    <a:cubicBezTo>
                      <a:pt x="101" y="8177"/>
                      <a:pt x="2870" y="35263"/>
                      <a:pt x="4804" y="39833"/>
                    </a:cubicBezTo>
                    <a:cubicBezTo>
                      <a:pt x="6366" y="43485"/>
                      <a:pt x="12673" y="45395"/>
                      <a:pt x="18128" y="45395"/>
                    </a:cubicBezTo>
                    <a:cubicBezTo>
                      <a:pt x="19548" y="45395"/>
                      <a:pt x="20911" y="45265"/>
                      <a:pt x="22117" y="45004"/>
                    </a:cubicBezTo>
                    <a:cubicBezTo>
                      <a:pt x="27988" y="43736"/>
                      <a:pt x="30956" y="36498"/>
                      <a:pt x="30956" y="33062"/>
                    </a:cubicBezTo>
                    <a:cubicBezTo>
                      <a:pt x="30956" y="29626"/>
                      <a:pt x="26153" y="3140"/>
                      <a:pt x="26153" y="3140"/>
                    </a:cubicBezTo>
                    <a:cubicBezTo>
                      <a:pt x="26153" y="3140"/>
                      <a:pt x="23354" y="1"/>
                      <a:pt x="16017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5400000" dist="19050">
                  <a:srgbClr val="FF0000">
                    <a:alpha val="9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60"/>
              <p:cNvSpPr/>
              <p:nvPr/>
            </p:nvSpPr>
            <p:spPr>
              <a:xfrm>
                <a:off x="1170400" y="601550"/>
                <a:ext cx="971550" cy="746725"/>
              </a:xfrm>
              <a:custGeom>
                <a:rect b="b" l="l" r="r" t="t"/>
                <a:pathLst>
                  <a:path extrusionOk="0" h="29869" w="38862">
                    <a:moveTo>
                      <a:pt x="22419" y="1"/>
                    </a:moveTo>
                    <a:cubicBezTo>
                      <a:pt x="20978" y="1"/>
                      <a:pt x="19336" y="173"/>
                      <a:pt x="17546" y="648"/>
                    </a:cubicBezTo>
                    <a:cubicBezTo>
                      <a:pt x="11008" y="2349"/>
                      <a:pt x="7572" y="6719"/>
                      <a:pt x="7572" y="6719"/>
                    </a:cubicBezTo>
                    <a:lnTo>
                      <a:pt x="8607" y="3950"/>
                    </a:lnTo>
                    <a:lnTo>
                      <a:pt x="8607" y="3950"/>
                    </a:lnTo>
                    <a:cubicBezTo>
                      <a:pt x="8606" y="3950"/>
                      <a:pt x="7205" y="4184"/>
                      <a:pt x="6171" y="5451"/>
                    </a:cubicBezTo>
                    <a:cubicBezTo>
                      <a:pt x="5137" y="6719"/>
                      <a:pt x="4337" y="8320"/>
                      <a:pt x="4337" y="8320"/>
                    </a:cubicBezTo>
                    <a:lnTo>
                      <a:pt x="1468" y="8454"/>
                    </a:lnTo>
                    <a:lnTo>
                      <a:pt x="2969" y="9688"/>
                    </a:lnTo>
                    <a:cubicBezTo>
                      <a:pt x="2969" y="9688"/>
                      <a:pt x="1835" y="10155"/>
                      <a:pt x="1368" y="10622"/>
                    </a:cubicBezTo>
                    <a:cubicBezTo>
                      <a:pt x="901" y="11089"/>
                      <a:pt x="0" y="13257"/>
                      <a:pt x="0" y="13257"/>
                    </a:cubicBezTo>
                    <a:lnTo>
                      <a:pt x="2636" y="12790"/>
                    </a:lnTo>
                    <a:lnTo>
                      <a:pt x="2636" y="12790"/>
                    </a:lnTo>
                    <a:cubicBezTo>
                      <a:pt x="2636" y="12790"/>
                      <a:pt x="1034" y="14291"/>
                      <a:pt x="1268" y="18294"/>
                    </a:cubicBezTo>
                    <a:cubicBezTo>
                      <a:pt x="1468" y="22297"/>
                      <a:pt x="4003" y="25399"/>
                      <a:pt x="4003" y="25399"/>
                    </a:cubicBezTo>
                    <a:lnTo>
                      <a:pt x="7773" y="29869"/>
                    </a:lnTo>
                    <a:cubicBezTo>
                      <a:pt x="7773" y="29869"/>
                      <a:pt x="8473" y="28034"/>
                      <a:pt x="8807" y="24732"/>
                    </a:cubicBezTo>
                    <a:cubicBezTo>
                      <a:pt x="9174" y="21396"/>
                      <a:pt x="8707" y="17393"/>
                      <a:pt x="8707" y="17393"/>
                    </a:cubicBezTo>
                    <a:lnTo>
                      <a:pt x="8707" y="17393"/>
                    </a:lnTo>
                    <a:lnTo>
                      <a:pt x="10641" y="18294"/>
                    </a:lnTo>
                    <a:cubicBezTo>
                      <a:pt x="10641" y="18294"/>
                      <a:pt x="9974" y="13958"/>
                      <a:pt x="9174" y="12690"/>
                    </a:cubicBezTo>
                    <a:lnTo>
                      <a:pt x="9174" y="12690"/>
                    </a:lnTo>
                    <a:cubicBezTo>
                      <a:pt x="9174" y="12690"/>
                      <a:pt x="12710" y="14625"/>
                      <a:pt x="15011" y="15092"/>
                    </a:cubicBezTo>
                    <a:cubicBezTo>
                      <a:pt x="17313" y="15559"/>
                      <a:pt x="20282" y="15659"/>
                      <a:pt x="20282" y="15659"/>
                    </a:cubicBezTo>
                    <a:lnTo>
                      <a:pt x="17880" y="12923"/>
                    </a:lnTo>
                    <a:lnTo>
                      <a:pt x="17880" y="12923"/>
                    </a:lnTo>
                    <a:cubicBezTo>
                      <a:pt x="17880" y="12924"/>
                      <a:pt x="21783" y="14625"/>
                      <a:pt x="24651" y="14758"/>
                    </a:cubicBezTo>
                    <a:cubicBezTo>
                      <a:pt x="24784" y="14763"/>
                      <a:pt x="24916" y="14765"/>
                      <a:pt x="25048" y="14765"/>
                    </a:cubicBezTo>
                    <a:cubicBezTo>
                      <a:pt x="27779" y="14765"/>
                      <a:pt x="30389" y="13824"/>
                      <a:pt x="30389" y="13824"/>
                    </a:cubicBezTo>
                    <a:cubicBezTo>
                      <a:pt x="30389" y="13824"/>
                      <a:pt x="35526" y="14758"/>
                      <a:pt x="36693" y="15092"/>
                    </a:cubicBezTo>
                    <a:cubicBezTo>
                      <a:pt x="37827" y="15425"/>
                      <a:pt x="38861" y="15992"/>
                      <a:pt x="38861" y="15992"/>
                    </a:cubicBezTo>
                    <a:cubicBezTo>
                      <a:pt x="38861" y="15992"/>
                      <a:pt x="35426" y="10722"/>
                      <a:pt x="35192" y="10388"/>
                    </a:cubicBezTo>
                    <a:cubicBezTo>
                      <a:pt x="35114" y="10277"/>
                      <a:pt x="35344" y="10240"/>
                      <a:pt x="35685" y="10240"/>
                    </a:cubicBezTo>
                    <a:cubicBezTo>
                      <a:pt x="36367" y="10240"/>
                      <a:pt x="37494" y="10388"/>
                      <a:pt x="37494" y="10388"/>
                    </a:cubicBezTo>
                    <a:cubicBezTo>
                      <a:pt x="37494" y="10388"/>
                      <a:pt x="36927" y="8087"/>
                      <a:pt x="33257" y="5218"/>
                    </a:cubicBezTo>
                    <a:cubicBezTo>
                      <a:pt x="29588" y="2349"/>
                      <a:pt x="25685" y="1549"/>
                      <a:pt x="25685" y="1549"/>
                    </a:cubicBezTo>
                    <a:lnTo>
                      <a:pt x="28654" y="1215"/>
                    </a:lnTo>
                    <a:cubicBezTo>
                      <a:pt x="28654" y="1215"/>
                      <a:pt x="26243" y="1"/>
                      <a:pt x="22419" y="1"/>
                    </a:cubicBezTo>
                    <a:close/>
                  </a:path>
                </a:pathLst>
              </a:custGeom>
              <a:solidFill>
                <a:srgbClr val="443440"/>
              </a:solidFill>
              <a:ln cap="flat" cmpd="sng" w="9525">
                <a:solidFill>
                  <a:srgbClr val="4434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0" name="Google Shape;3290;p60"/>
            <p:cNvSpPr txBox="1"/>
            <p:nvPr/>
          </p:nvSpPr>
          <p:spPr>
            <a:xfrm>
              <a:off x="3766925" y="4161425"/>
              <a:ext cx="137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Infected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tamaran"/>
                  <a:ea typeface="Catamaran"/>
                  <a:cs typeface="Catamaran"/>
                  <a:sym typeface="Catamaran"/>
                </a:rPr>
                <a:t>Human</a:t>
              </a:r>
              <a:endParaRPr sz="900"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61"/>
          <p:cNvSpPr txBox="1"/>
          <p:nvPr>
            <p:ph idx="1" type="subTitle"/>
          </p:nvPr>
        </p:nvSpPr>
        <p:spPr>
          <a:xfrm>
            <a:off x="4099000" y="3127675"/>
            <a:ext cx="43317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Estimate the costs of vector controls</a:t>
            </a:r>
            <a:endParaRPr sz="1600"/>
          </a:p>
        </p:txBody>
      </p:sp>
      <p:sp>
        <p:nvSpPr>
          <p:cNvPr id="3296" name="Google Shape;3296;p61"/>
          <p:cNvSpPr txBox="1"/>
          <p:nvPr>
            <p:ph idx="2" type="subTitle"/>
          </p:nvPr>
        </p:nvSpPr>
        <p:spPr>
          <a:xfrm>
            <a:off x="4099000" y="2258550"/>
            <a:ext cx="43317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Predict the presence of WNV in an area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297" name="Google Shape;3297;p61"/>
          <p:cNvSpPr txBox="1"/>
          <p:nvPr>
            <p:ph idx="5" type="subTitle"/>
          </p:nvPr>
        </p:nvSpPr>
        <p:spPr>
          <a:xfrm>
            <a:off x="4098925" y="1389425"/>
            <a:ext cx="43317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Estimate </a:t>
            </a:r>
            <a:r>
              <a:rPr lang="en" sz="1600"/>
              <a:t>the number of mosquitoes in an area</a:t>
            </a:r>
            <a:endParaRPr sz="1600"/>
          </a:p>
        </p:txBody>
      </p:sp>
      <p:sp>
        <p:nvSpPr>
          <p:cNvPr id="3298" name="Google Shape;3298;p61"/>
          <p:cNvSpPr txBox="1"/>
          <p:nvPr>
            <p:ph type="title"/>
          </p:nvPr>
        </p:nvSpPr>
        <p:spPr>
          <a:xfrm>
            <a:off x="2238100" y="445025"/>
            <a:ext cx="61926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grpSp>
        <p:nvGrpSpPr>
          <p:cNvPr id="3299" name="Google Shape;3299;p61"/>
          <p:cNvGrpSpPr/>
          <p:nvPr/>
        </p:nvGrpSpPr>
        <p:grpSpPr>
          <a:xfrm>
            <a:off x="624975" y="685800"/>
            <a:ext cx="3343250" cy="4542425"/>
            <a:chOff x="1982425" y="911950"/>
            <a:chExt cx="3343250" cy="4542425"/>
          </a:xfrm>
        </p:grpSpPr>
        <p:sp>
          <p:nvSpPr>
            <p:cNvPr id="3300" name="Google Shape;3300;p61"/>
            <p:cNvSpPr/>
            <p:nvPr/>
          </p:nvSpPr>
          <p:spPr>
            <a:xfrm>
              <a:off x="2361025" y="2169450"/>
              <a:ext cx="2018125" cy="2471000"/>
            </a:xfrm>
            <a:custGeom>
              <a:rect b="b" l="l" r="r" t="t"/>
              <a:pathLst>
                <a:path extrusionOk="0" h="98840" w="80725">
                  <a:moveTo>
                    <a:pt x="64867" y="1"/>
                  </a:moveTo>
                  <a:cubicBezTo>
                    <a:pt x="53723" y="1"/>
                    <a:pt x="2069" y="20150"/>
                    <a:pt x="2069" y="20150"/>
                  </a:cubicBezTo>
                  <a:cubicBezTo>
                    <a:pt x="2069" y="20150"/>
                    <a:pt x="0" y="30491"/>
                    <a:pt x="934" y="39197"/>
                  </a:cubicBezTo>
                  <a:cubicBezTo>
                    <a:pt x="1835" y="47903"/>
                    <a:pt x="7806" y="79793"/>
                    <a:pt x="12843" y="87131"/>
                  </a:cubicBezTo>
                  <a:cubicBezTo>
                    <a:pt x="17880" y="94470"/>
                    <a:pt x="27053" y="98840"/>
                    <a:pt x="36226" y="98840"/>
                  </a:cubicBezTo>
                  <a:cubicBezTo>
                    <a:pt x="45400" y="98840"/>
                    <a:pt x="66982" y="95404"/>
                    <a:pt x="72486" y="92168"/>
                  </a:cubicBezTo>
                  <a:cubicBezTo>
                    <a:pt x="77989" y="88966"/>
                    <a:pt x="80725" y="70153"/>
                    <a:pt x="79357" y="46302"/>
                  </a:cubicBezTo>
                  <a:cubicBezTo>
                    <a:pt x="77989" y="22452"/>
                    <a:pt x="70884" y="4339"/>
                    <a:pt x="66748" y="436"/>
                  </a:cubicBezTo>
                  <a:cubicBezTo>
                    <a:pt x="66432" y="138"/>
                    <a:pt x="65788" y="1"/>
                    <a:pt x="6486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61"/>
            <p:cNvSpPr/>
            <p:nvPr/>
          </p:nvSpPr>
          <p:spPr>
            <a:xfrm>
              <a:off x="2589525" y="3892400"/>
              <a:ext cx="1755450" cy="748050"/>
            </a:xfrm>
            <a:custGeom>
              <a:rect b="b" l="l" r="r" t="t"/>
              <a:pathLst>
                <a:path extrusionOk="0" h="29922" w="70218">
                  <a:moveTo>
                    <a:pt x="70217" y="0"/>
                  </a:moveTo>
                  <a:cubicBezTo>
                    <a:pt x="65614" y="2569"/>
                    <a:pt x="55740" y="7739"/>
                    <a:pt x="46500" y="10108"/>
                  </a:cubicBezTo>
                  <a:cubicBezTo>
                    <a:pt x="43111" y="10993"/>
                    <a:pt x="37941" y="11316"/>
                    <a:pt x="32196" y="11316"/>
                  </a:cubicBezTo>
                  <a:cubicBezTo>
                    <a:pt x="20413" y="11316"/>
                    <a:pt x="6212" y="9957"/>
                    <a:pt x="0" y="9307"/>
                  </a:cubicBezTo>
                  <a:lnTo>
                    <a:pt x="0" y="9307"/>
                  </a:lnTo>
                  <a:cubicBezTo>
                    <a:pt x="1235" y="13243"/>
                    <a:pt x="2502" y="16445"/>
                    <a:pt x="3703" y="18213"/>
                  </a:cubicBezTo>
                  <a:cubicBezTo>
                    <a:pt x="8740" y="25552"/>
                    <a:pt x="17913" y="29922"/>
                    <a:pt x="27086" y="29922"/>
                  </a:cubicBezTo>
                  <a:cubicBezTo>
                    <a:pt x="36260" y="29922"/>
                    <a:pt x="57842" y="26486"/>
                    <a:pt x="63346" y="23250"/>
                  </a:cubicBezTo>
                  <a:cubicBezTo>
                    <a:pt x="66915" y="21182"/>
                    <a:pt x="69350" y="12443"/>
                    <a:pt x="702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61"/>
            <p:cNvSpPr/>
            <p:nvPr/>
          </p:nvSpPr>
          <p:spPr>
            <a:xfrm>
              <a:off x="1982425" y="1611025"/>
              <a:ext cx="2269975" cy="1149750"/>
            </a:xfrm>
            <a:custGeom>
              <a:rect b="b" l="l" r="r" t="t"/>
              <a:pathLst>
                <a:path extrusionOk="0" h="45990" w="90799">
                  <a:moveTo>
                    <a:pt x="69778" y="1"/>
                  </a:moveTo>
                  <a:cubicBezTo>
                    <a:pt x="34935" y="1"/>
                    <a:pt x="5237" y="22806"/>
                    <a:pt x="5237" y="22806"/>
                  </a:cubicBezTo>
                  <a:cubicBezTo>
                    <a:pt x="0" y="28677"/>
                    <a:pt x="6372" y="44822"/>
                    <a:pt x="15678" y="45990"/>
                  </a:cubicBezTo>
                  <a:cubicBezTo>
                    <a:pt x="27920" y="42887"/>
                    <a:pt x="81325" y="26709"/>
                    <a:pt x="87529" y="22806"/>
                  </a:cubicBezTo>
                  <a:cubicBezTo>
                    <a:pt x="89498" y="16435"/>
                    <a:pt x="90798" y="7762"/>
                    <a:pt x="82459" y="1057"/>
                  </a:cubicBezTo>
                  <a:cubicBezTo>
                    <a:pt x="78187" y="327"/>
                    <a:pt x="73946" y="1"/>
                    <a:pt x="6977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61"/>
            <p:cNvSpPr/>
            <p:nvPr/>
          </p:nvSpPr>
          <p:spPr>
            <a:xfrm>
              <a:off x="2490275" y="1887625"/>
              <a:ext cx="502900" cy="733050"/>
            </a:xfrm>
            <a:custGeom>
              <a:rect b="b" l="l" r="r" t="t"/>
              <a:pathLst>
                <a:path extrusionOk="0" h="29322" w="20116">
                  <a:moveTo>
                    <a:pt x="4571" y="1"/>
                  </a:moveTo>
                  <a:cubicBezTo>
                    <a:pt x="4571" y="1"/>
                    <a:pt x="3603" y="167"/>
                    <a:pt x="1" y="2069"/>
                  </a:cubicBezTo>
                  <a:cubicBezTo>
                    <a:pt x="16880" y="7773"/>
                    <a:pt x="16146" y="28054"/>
                    <a:pt x="15979" y="29322"/>
                  </a:cubicBezTo>
                  <a:cubicBezTo>
                    <a:pt x="15979" y="29322"/>
                    <a:pt x="15981" y="29322"/>
                    <a:pt x="15985" y="29322"/>
                  </a:cubicBezTo>
                  <a:cubicBezTo>
                    <a:pt x="16091" y="29322"/>
                    <a:pt x="17547" y="29291"/>
                    <a:pt x="20115" y="27654"/>
                  </a:cubicBezTo>
                  <a:cubicBezTo>
                    <a:pt x="19348" y="1869"/>
                    <a:pt x="4571" y="1"/>
                    <a:pt x="457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61"/>
            <p:cNvSpPr/>
            <p:nvPr/>
          </p:nvSpPr>
          <p:spPr>
            <a:xfrm>
              <a:off x="2441925" y="911950"/>
              <a:ext cx="1059100" cy="1103875"/>
            </a:xfrm>
            <a:custGeom>
              <a:rect b="b" l="l" r="r" t="t"/>
              <a:pathLst>
                <a:path extrusionOk="0" h="44155" w="42364">
                  <a:moveTo>
                    <a:pt x="27434" y="0"/>
                  </a:moveTo>
                  <a:cubicBezTo>
                    <a:pt x="26953" y="0"/>
                    <a:pt x="26468" y="34"/>
                    <a:pt x="25985" y="100"/>
                  </a:cubicBezTo>
                  <a:cubicBezTo>
                    <a:pt x="23083" y="467"/>
                    <a:pt x="20148" y="1934"/>
                    <a:pt x="19347" y="4936"/>
                  </a:cubicBezTo>
                  <a:cubicBezTo>
                    <a:pt x="18980" y="6371"/>
                    <a:pt x="19281" y="7772"/>
                    <a:pt x="19414" y="9173"/>
                  </a:cubicBezTo>
                  <a:cubicBezTo>
                    <a:pt x="18246" y="8072"/>
                    <a:pt x="17479" y="7071"/>
                    <a:pt x="15845" y="6638"/>
                  </a:cubicBezTo>
                  <a:cubicBezTo>
                    <a:pt x="15124" y="6446"/>
                    <a:pt x="14461" y="6314"/>
                    <a:pt x="13823" y="6314"/>
                  </a:cubicBezTo>
                  <a:cubicBezTo>
                    <a:pt x="13014" y="6314"/>
                    <a:pt x="12243" y="6527"/>
                    <a:pt x="11442" y="7105"/>
                  </a:cubicBezTo>
                  <a:cubicBezTo>
                    <a:pt x="10041" y="8139"/>
                    <a:pt x="9340" y="9073"/>
                    <a:pt x="9507" y="10841"/>
                  </a:cubicBezTo>
                  <a:cubicBezTo>
                    <a:pt x="9707" y="12575"/>
                    <a:pt x="10708" y="13242"/>
                    <a:pt x="11809" y="14543"/>
                  </a:cubicBezTo>
                  <a:cubicBezTo>
                    <a:pt x="10652" y="13922"/>
                    <a:pt x="9715" y="13342"/>
                    <a:pt x="8690" y="13342"/>
                  </a:cubicBezTo>
                  <a:cubicBezTo>
                    <a:pt x="8118" y="13342"/>
                    <a:pt x="7519" y="13523"/>
                    <a:pt x="6838" y="13976"/>
                  </a:cubicBezTo>
                  <a:cubicBezTo>
                    <a:pt x="5738" y="14710"/>
                    <a:pt x="4537" y="16712"/>
                    <a:pt x="5504" y="17912"/>
                  </a:cubicBezTo>
                  <a:cubicBezTo>
                    <a:pt x="6004" y="18580"/>
                    <a:pt x="6872" y="18947"/>
                    <a:pt x="7372" y="19647"/>
                  </a:cubicBezTo>
                  <a:cubicBezTo>
                    <a:pt x="7305" y="19680"/>
                    <a:pt x="7230" y="19680"/>
                    <a:pt x="7151" y="19680"/>
                  </a:cubicBezTo>
                  <a:cubicBezTo>
                    <a:pt x="7072" y="19680"/>
                    <a:pt x="6988" y="19680"/>
                    <a:pt x="6905" y="19714"/>
                  </a:cubicBezTo>
                  <a:cubicBezTo>
                    <a:pt x="6866" y="19723"/>
                    <a:pt x="6824" y="19727"/>
                    <a:pt x="6780" y="19727"/>
                  </a:cubicBezTo>
                  <a:cubicBezTo>
                    <a:pt x="6540" y="19727"/>
                    <a:pt x="6225" y="19610"/>
                    <a:pt x="5977" y="19610"/>
                  </a:cubicBezTo>
                  <a:cubicBezTo>
                    <a:pt x="5952" y="19610"/>
                    <a:pt x="5928" y="19611"/>
                    <a:pt x="5904" y="19614"/>
                  </a:cubicBezTo>
                  <a:cubicBezTo>
                    <a:pt x="5070" y="19714"/>
                    <a:pt x="4170" y="20381"/>
                    <a:pt x="3603" y="20915"/>
                  </a:cubicBezTo>
                  <a:cubicBezTo>
                    <a:pt x="1801" y="22516"/>
                    <a:pt x="0" y="25418"/>
                    <a:pt x="434" y="27820"/>
                  </a:cubicBezTo>
                  <a:cubicBezTo>
                    <a:pt x="1134" y="31689"/>
                    <a:pt x="4637" y="32790"/>
                    <a:pt x="7872" y="34057"/>
                  </a:cubicBezTo>
                  <a:cubicBezTo>
                    <a:pt x="6605" y="35725"/>
                    <a:pt x="4703" y="37160"/>
                    <a:pt x="6071" y="39695"/>
                  </a:cubicBezTo>
                  <a:cubicBezTo>
                    <a:pt x="7172" y="41696"/>
                    <a:pt x="9240" y="43264"/>
                    <a:pt x="11442" y="43731"/>
                  </a:cubicBezTo>
                  <a:cubicBezTo>
                    <a:pt x="12452" y="43961"/>
                    <a:pt x="13528" y="44154"/>
                    <a:pt x="14585" y="44154"/>
                  </a:cubicBezTo>
                  <a:cubicBezTo>
                    <a:pt x="15517" y="44154"/>
                    <a:pt x="16435" y="44004"/>
                    <a:pt x="17279" y="43598"/>
                  </a:cubicBezTo>
                  <a:cubicBezTo>
                    <a:pt x="18413" y="43030"/>
                    <a:pt x="19881" y="42263"/>
                    <a:pt x="20882" y="41496"/>
                  </a:cubicBezTo>
                  <a:cubicBezTo>
                    <a:pt x="22683" y="40162"/>
                    <a:pt x="23417" y="37760"/>
                    <a:pt x="24184" y="35759"/>
                  </a:cubicBezTo>
                  <a:cubicBezTo>
                    <a:pt x="25185" y="33023"/>
                    <a:pt x="24985" y="30121"/>
                    <a:pt x="25885" y="27386"/>
                  </a:cubicBezTo>
                  <a:cubicBezTo>
                    <a:pt x="26152" y="26519"/>
                    <a:pt x="26319" y="25918"/>
                    <a:pt x="27086" y="25351"/>
                  </a:cubicBezTo>
                  <a:cubicBezTo>
                    <a:pt x="27820" y="24784"/>
                    <a:pt x="28587" y="24150"/>
                    <a:pt x="29321" y="23650"/>
                  </a:cubicBezTo>
                  <a:cubicBezTo>
                    <a:pt x="29588" y="23483"/>
                    <a:pt x="30388" y="23216"/>
                    <a:pt x="30522" y="22916"/>
                  </a:cubicBezTo>
                  <a:cubicBezTo>
                    <a:pt x="30889" y="22149"/>
                    <a:pt x="29988" y="21382"/>
                    <a:pt x="29755" y="20748"/>
                  </a:cubicBezTo>
                  <a:cubicBezTo>
                    <a:pt x="29254" y="19547"/>
                    <a:pt x="29855" y="19547"/>
                    <a:pt x="30855" y="19313"/>
                  </a:cubicBezTo>
                  <a:cubicBezTo>
                    <a:pt x="31050" y="19266"/>
                    <a:pt x="31236" y="19245"/>
                    <a:pt x="31417" y="19245"/>
                  </a:cubicBezTo>
                  <a:cubicBezTo>
                    <a:pt x="32628" y="19245"/>
                    <a:pt x="33555" y="20204"/>
                    <a:pt x="34658" y="20581"/>
                  </a:cubicBezTo>
                  <a:cubicBezTo>
                    <a:pt x="34977" y="20694"/>
                    <a:pt x="35307" y="20743"/>
                    <a:pt x="35642" y="20743"/>
                  </a:cubicBezTo>
                  <a:cubicBezTo>
                    <a:pt x="36991" y="20743"/>
                    <a:pt x="38413" y="19941"/>
                    <a:pt x="39428" y="19247"/>
                  </a:cubicBezTo>
                  <a:cubicBezTo>
                    <a:pt x="40596" y="18446"/>
                    <a:pt x="41563" y="17812"/>
                    <a:pt x="41897" y="16378"/>
                  </a:cubicBezTo>
                  <a:cubicBezTo>
                    <a:pt x="42097" y="15477"/>
                    <a:pt x="42364" y="14043"/>
                    <a:pt x="42130" y="13142"/>
                  </a:cubicBezTo>
                  <a:cubicBezTo>
                    <a:pt x="41829" y="11912"/>
                    <a:pt x="40825" y="11480"/>
                    <a:pt x="39580" y="11480"/>
                  </a:cubicBezTo>
                  <a:cubicBezTo>
                    <a:pt x="37381" y="11480"/>
                    <a:pt x="34429" y="12828"/>
                    <a:pt x="33257" y="13509"/>
                  </a:cubicBezTo>
                  <a:cubicBezTo>
                    <a:pt x="33090" y="12609"/>
                    <a:pt x="34358" y="11641"/>
                    <a:pt x="34658" y="10874"/>
                  </a:cubicBezTo>
                  <a:cubicBezTo>
                    <a:pt x="35425" y="9073"/>
                    <a:pt x="35159" y="6604"/>
                    <a:pt x="34591" y="4736"/>
                  </a:cubicBezTo>
                  <a:cubicBezTo>
                    <a:pt x="33635" y="1463"/>
                    <a:pt x="30616" y="0"/>
                    <a:pt x="2743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61"/>
            <p:cNvSpPr/>
            <p:nvPr/>
          </p:nvSpPr>
          <p:spPr>
            <a:xfrm>
              <a:off x="3033175" y="1993525"/>
              <a:ext cx="427000" cy="597125"/>
            </a:xfrm>
            <a:custGeom>
              <a:rect b="b" l="l" r="r" t="t"/>
              <a:pathLst>
                <a:path extrusionOk="0" h="23885" w="17080">
                  <a:moveTo>
                    <a:pt x="0" y="1"/>
                  </a:moveTo>
                  <a:lnTo>
                    <a:pt x="0" y="1"/>
                  </a:lnTo>
                  <a:cubicBezTo>
                    <a:pt x="868" y="1102"/>
                    <a:pt x="13110" y="23885"/>
                    <a:pt x="13110" y="23885"/>
                  </a:cubicBezTo>
                  <a:lnTo>
                    <a:pt x="17079" y="21216"/>
                  </a:lnTo>
                  <a:lnTo>
                    <a:pt x="7139" y="5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61"/>
            <p:cNvSpPr/>
            <p:nvPr/>
          </p:nvSpPr>
          <p:spPr>
            <a:xfrm>
              <a:off x="2747975" y="1247175"/>
              <a:ext cx="789750" cy="1012400"/>
            </a:xfrm>
            <a:custGeom>
              <a:rect b="b" l="l" r="r" t="t"/>
              <a:pathLst>
                <a:path extrusionOk="0" h="40496" w="31590">
                  <a:moveTo>
                    <a:pt x="13043" y="0"/>
                  </a:moveTo>
                  <a:lnTo>
                    <a:pt x="0" y="7039"/>
                  </a:lnTo>
                  <a:cubicBezTo>
                    <a:pt x="0" y="7039"/>
                    <a:pt x="2602" y="16579"/>
                    <a:pt x="6271" y="23017"/>
                  </a:cubicBezTo>
                  <a:cubicBezTo>
                    <a:pt x="9974" y="29455"/>
                    <a:pt x="15645" y="36526"/>
                    <a:pt x="21482" y="40496"/>
                  </a:cubicBezTo>
                  <a:cubicBezTo>
                    <a:pt x="25318" y="40362"/>
                    <a:pt x="31589" y="38061"/>
                    <a:pt x="31589" y="38061"/>
                  </a:cubicBezTo>
                  <a:cubicBezTo>
                    <a:pt x="31589" y="38061"/>
                    <a:pt x="31289" y="31456"/>
                    <a:pt x="28220" y="21182"/>
                  </a:cubicBezTo>
                  <a:cubicBezTo>
                    <a:pt x="25151" y="10875"/>
                    <a:pt x="20715" y="3536"/>
                    <a:pt x="20715" y="3536"/>
                  </a:cubicBezTo>
                  <a:lnTo>
                    <a:pt x="13043" y="0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61"/>
            <p:cNvSpPr/>
            <p:nvPr/>
          </p:nvSpPr>
          <p:spPr>
            <a:xfrm>
              <a:off x="2834700" y="1886950"/>
              <a:ext cx="189900" cy="188200"/>
            </a:xfrm>
            <a:custGeom>
              <a:rect b="b" l="l" r="r" t="t"/>
              <a:pathLst>
                <a:path extrusionOk="0" h="7528" w="7596">
                  <a:moveTo>
                    <a:pt x="3635" y="1"/>
                  </a:moveTo>
                  <a:cubicBezTo>
                    <a:pt x="2722" y="1"/>
                    <a:pt x="1488" y="270"/>
                    <a:pt x="934" y="1595"/>
                  </a:cubicBezTo>
                  <a:cubicBezTo>
                    <a:pt x="0" y="3830"/>
                    <a:pt x="1935" y="6165"/>
                    <a:pt x="3803" y="7199"/>
                  </a:cubicBezTo>
                  <a:cubicBezTo>
                    <a:pt x="4212" y="7419"/>
                    <a:pt x="4627" y="7527"/>
                    <a:pt x="5022" y="7527"/>
                  </a:cubicBezTo>
                  <a:cubicBezTo>
                    <a:pt x="6429" y="7527"/>
                    <a:pt x="7595" y="6146"/>
                    <a:pt x="7439" y="3463"/>
                  </a:cubicBezTo>
                  <a:cubicBezTo>
                    <a:pt x="7281" y="217"/>
                    <a:pt x="5009" y="127"/>
                    <a:pt x="4759" y="127"/>
                  </a:cubicBezTo>
                  <a:cubicBezTo>
                    <a:pt x="4745" y="127"/>
                    <a:pt x="4737" y="128"/>
                    <a:pt x="4737" y="128"/>
                  </a:cubicBezTo>
                  <a:cubicBezTo>
                    <a:pt x="4737" y="128"/>
                    <a:pt x="4262" y="1"/>
                    <a:pt x="3635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61"/>
            <p:cNvSpPr/>
            <p:nvPr/>
          </p:nvSpPr>
          <p:spPr>
            <a:xfrm>
              <a:off x="3440125" y="1752000"/>
              <a:ext cx="141250" cy="167425"/>
            </a:xfrm>
            <a:custGeom>
              <a:rect b="b" l="l" r="r" t="t"/>
              <a:pathLst>
                <a:path extrusionOk="0" h="6697" w="5650">
                  <a:moveTo>
                    <a:pt x="3777" y="1"/>
                  </a:moveTo>
                  <a:cubicBezTo>
                    <a:pt x="3700" y="1"/>
                    <a:pt x="3620" y="8"/>
                    <a:pt x="3536" y="22"/>
                  </a:cubicBezTo>
                  <a:cubicBezTo>
                    <a:pt x="1769" y="289"/>
                    <a:pt x="734" y="3191"/>
                    <a:pt x="734" y="3191"/>
                  </a:cubicBezTo>
                  <a:cubicBezTo>
                    <a:pt x="734" y="3191"/>
                    <a:pt x="1" y="4658"/>
                    <a:pt x="1402" y="6159"/>
                  </a:cubicBezTo>
                  <a:cubicBezTo>
                    <a:pt x="1755" y="6538"/>
                    <a:pt x="2143" y="6696"/>
                    <a:pt x="2533" y="6696"/>
                  </a:cubicBezTo>
                  <a:cubicBezTo>
                    <a:pt x="3686" y="6696"/>
                    <a:pt x="4855" y="5313"/>
                    <a:pt x="5204" y="4191"/>
                  </a:cubicBezTo>
                  <a:cubicBezTo>
                    <a:pt x="5649" y="2793"/>
                    <a:pt x="5337" y="1"/>
                    <a:pt x="3777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61"/>
            <p:cNvSpPr/>
            <p:nvPr/>
          </p:nvSpPr>
          <p:spPr>
            <a:xfrm>
              <a:off x="2676250" y="1178350"/>
              <a:ext cx="643800" cy="664050"/>
            </a:xfrm>
            <a:custGeom>
              <a:rect b="b" l="l" r="r" t="t"/>
              <a:pathLst>
                <a:path extrusionOk="0" h="26562" w="25752">
                  <a:moveTo>
                    <a:pt x="15794" y="0"/>
                  </a:moveTo>
                  <a:cubicBezTo>
                    <a:pt x="12431" y="0"/>
                    <a:pt x="8813" y="1388"/>
                    <a:pt x="6005" y="2753"/>
                  </a:cubicBezTo>
                  <a:cubicBezTo>
                    <a:pt x="3403" y="4021"/>
                    <a:pt x="734" y="6990"/>
                    <a:pt x="234" y="9925"/>
                  </a:cubicBezTo>
                  <a:cubicBezTo>
                    <a:pt x="0" y="11393"/>
                    <a:pt x="601" y="13061"/>
                    <a:pt x="801" y="14528"/>
                  </a:cubicBezTo>
                  <a:cubicBezTo>
                    <a:pt x="1135" y="16830"/>
                    <a:pt x="1201" y="19365"/>
                    <a:pt x="2102" y="21500"/>
                  </a:cubicBezTo>
                  <a:cubicBezTo>
                    <a:pt x="2753" y="23128"/>
                    <a:pt x="4965" y="26561"/>
                    <a:pt x="6987" y="26561"/>
                  </a:cubicBezTo>
                  <a:cubicBezTo>
                    <a:pt x="7658" y="26561"/>
                    <a:pt x="8308" y="26183"/>
                    <a:pt x="8873" y="25236"/>
                  </a:cubicBezTo>
                  <a:cubicBezTo>
                    <a:pt x="9607" y="24002"/>
                    <a:pt x="9441" y="22367"/>
                    <a:pt x="8807" y="21133"/>
                  </a:cubicBezTo>
                  <a:cubicBezTo>
                    <a:pt x="8413" y="20376"/>
                    <a:pt x="7635" y="18851"/>
                    <a:pt x="6572" y="18749"/>
                  </a:cubicBezTo>
                  <a:lnTo>
                    <a:pt x="6572" y="18749"/>
                  </a:lnTo>
                  <a:cubicBezTo>
                    <a:pt x="8520" y="18486"/>
                    <a:pt x="5827" y="15180"/>
                    <a:pt x="4764" y="14576"/>
                  </a:cubicBezTo>
                  <a:lnTo>
                    <a:pt x="4764" y="14576"/>
                  </a:lnTo>
                  <a:cubicBezTo>
                    <a:pt x="5383" y="14884"/>
                    <a:pt x="6172" y="15079"/>
                    <a:pt x="6943" y="15079"/>
                  </a:cubicBezTo>
                  <a:cubicBezTo>
                    <a:pt x="8230" y="15079"/>
                    <a:pt x="9467" y="14535"/>
                    <a:pt x="9774" y="13061"/>
                  </a:cubicBezTo>
                  <a:cubicBezTo>
                    <a:pt x="10108" y="11626"/>
                    <a:pt x="8440" y="10159"/>
                    <a:pt x="7773" y="9091"/>
                  </a:cubicBezTo>
                  <a:lnTo>
                    <a:pt x="7773" y="9091"/>
                  </a:lnTo>
                  <a:cubicBezTo>
                    <a:pt x="9768" y="11672"/>
                    <a:pt x="13632" y="12980"/>
                    <a:pt x="17078" y="12980"/>
                  </a:cubicBezTo>
                  <a:cubicBezTo>
                    <a:pt x="17952" y="12980"/>
                    <a:pt x="18798" y="12896"/>
                    <a:pt x="19581" y="12727"/>
                  </a:cubicBezTo>
                  <a:cubicBezTo>
                    <a:pt x="21082" y="12393"/>
                    <a:pt x="23317" y="11326"/>
                    <a:pt x="23384" y="9558"/>
                  </a:cubicBezTo>
                  <a:cubicBezTo>
                    <a:pt x="23417" y="8791"/>
                    <a:pt x="22950" y="8324"/>
                    <a:pt x="22750" y="7690"/>
                  </a:cubicBezTo>
                  <a:lnTo>
                    <a:pt x="22750" y="7690"/>
                  </a:lnTo>
                  <a:cubicBezTo>
                    <a:pt x="23339" y="8372"/>
                    <a:pt x="24244" y="9716"/>
                    <a:pt x="25306" y="9716"/>
                  </a:cubicBezTo>
                  <a:cubicBezTo>
                    <a:pt x="25387" y="9716"/>
                    <a:pt x="25469" y="9708"/>
                    <a:pt x="25552" y="9692"/>
                  </a:cubicBezTo>
                  <a:cubicBezTo>
                    <a:pt x="25619" y="9059"/>
                    <a:pt x="25751" y="8029"/>
                    <a:pt x="25190" y="7594"/>
                  </a:cubicBezTo>
                  <a:lnTo>
                    <a:pt x="25190" y="7594"/>
                  </a:lnTo>
                  <a:cubicBezTo>
                    <a:pt x="25176" y="7336"/>
                    <a:pt x="25069" y="6045"/>
                    <a:pt x="24852" y="5555"/>
                  </a:cubicBezTo>
                  <a:cubicBezTo>
                    <a:pt x="24251" y="4121"/>
                    <a:pt x="23050" y="3520"/>
                    <a:pt x="22016" y="2420"/>
                  </a:cubicBezTo>
                  <a:cubicBezTo>
                    <a:pt x="20292" y="654"/>
                    <a:pt x="18103" y="0"/>
                    <a:pt x="157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61"/>
            <p:cNvSpPr/>
            <p:nvPr/>
          </p:nvSpPr>
          <p:spPr>
            <a:xfrm>
              <a:off x="2490275" y="2209900"/>
              <a:ext cx="2008125" cy="2312800"/>
            </a:xfrm>
            <a:custGeom>
              <a:rect b="b" l="l" r="r" t="t"/>
              <a:pathLst>
                <a:path extrusionOk="0" h="92512" w="80325">
                  <a:moveTo>
                    <a:pt x="69416" y="0"/>
                  </a:moveTo>
                  <a:cubicBezTo>
                    <a:pt x="63203" y="0"/>
                    <a:pt x="57752" y="239"/>
                    <a:pt x="55207" y="753"/>
                  </a:cubicBezTo>
                  <a:cubicBezTo>
                    <a:pt x="51271" y="1587"/>
                    <a:pt x="43632" y="9626"/>
                    <a:pt x="38028" y="11127"/>
                  </a:cubicBezTo>
                  <a:cubicBezTo>
                    <a:pt x="38028" y="11127"/>
                    <a:pt x="38422" y="13614"/>
                    <a:pt x="34440" y="13614"/>
                  </a:cubicBezTo>
                  <a:cubicBezTo>
                    <a:pt x="34245" y="13614"/>
                    <a:pt x="34041" y="13608"/>
                    <a:pt x="33825" y="13595"/>
                  </a:cubicBezTo>
                  <a:cubicBezTo>
                    <a:pt x="30122" y="14796"/>
                    <a:pt x="19215" y="17131"/>
                    <a:pt x="12943" y="17131"/>
                  </a:cubicBezTo>
                  <a:cubicBezTo>
                    <a:pt x="6672" y="17131"/>
                    <a:pt x="3937" y="17665"/>
                    <a:pt x="2036" y="26938"/>
                  </a:cubicBezTo>
                  <a:cubicBezTo>
                    <a:pt x="134" y="36211"/>
                    <a:pt x="1" y="42483"/>
                    <a:pt x="1" y="42483"/>
                  </a:cubicBezTo>
                  <a:cubicBezTo>
                    <a:pt x="1" y="42483"/>
                    <a:pt x="9674" y="43984"/>
                    <a:pt x="15278" y="45752"/>
                  </a:cubicBezTo>
                  <a:cubicBezTo>
                    <a:pt x="20849" y="47553"/>
                    <a:pt x="21683" y="60762"/>
                    <a:pt x="21683" y="60762"/>
                  </a:cubicBezTo>
                  <a:cubicBezTo>
                    <a:pt x="21683" y="60762"/>
                    <a:pt x="37361" y="72637"/>
                    <a:pt x="39529" y="90784"/>
                  </a:cubicBezTo>
                  <a:cubicBezTo>
                    <a:pt x="42285" y="91970"/>
                    <a:pt x="45176" y="92512"/>
                    <a:pt x="48050" y="92512"/>
                  </a:cubicBezTo>
                  <a:cubicBezTo>
                    <a:pt x="53419" y="92512"/>
                    <a:pt x="58732" y="90622"/>
                    <a:pt x="63012" y="87515"/>
                  </a:cubicBezTo>
                  <a:cubicBezTo>
                    <a:pt x="66281" y="77808"/>
                    <a:pt x="73086" y="59395"/>
                    <a:pt x="75955" y="50955"/>
                  </a:cubicBezTo>
                  <a:cubicBezTo>
                    <a:pt x="78824" y="42483"/>
                    <a:pt x="80325" y="33910"/>
                    <a:pt x="74321" y="26138"/>
                  </a:cubicBezTo>
                  <a:cubicBezTo>
                    <a:pt x="79624" y="14129"/>
                    <a:pt x="78557" y="11394"/>
                    <a:pt x="78557" y="11394"/>
                  </a:cubicBezTo>
                  <a:cubicBezTo>
                    <a:pt x="78557" y="11394"/>
                    <a:pt x="78123" y="5122"/>
                    <a:pt x="80191" y="219"/>
                  </a:cubicBezTo>
                  <a:cubicBezTo>
                    <a:pt x="76612" y="75"/>
                    <a:pt x="72895" y="0"/>
                    <a:pt x="6941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61"/>
            <p:cNvSpPr/>
            <p:nvPr/>
          </p:nvSpPr>
          <p:spPr>
            <a:xfrm>
              <a:off x="3238325" y="2547275"/>
              <a:ext cx="912325" cy="492875"/>
            </a:xfrm>
            <a:custGeom>
              <a:rect b="b" l="l" r="r" t="t"/>
              <a:pathLst>
                <a:path extrusionOk="0" h="19715" w="36493">
                  <a:moveTo>
                    <a:pt x="31790" y="0"/>
                  </a:moveTo>
                  <a:cubicBezTo>
                    <a:pt x="31790" y="0"/>
                    <a:pt x="24684" y="7105"/>
                    <a:pt x="0" y="15778"/>
                  </a:cubicBezTo>
                  <a:lnTo>
                    <a:pt x="267" y="19714"/>
                  </a:lnTo>
                  <a:cubicBezTo>
                    <a:pt x="267" y="19714"/>
                    <a:pt x="26786" y="10775"/>
                    <a:pt x="36493" y="1601"/>
                  </a:cubicBezTo>
                  <a:cubicBezTo>
                    <a:pt x="33357" y="0"/>
                    <a:pt x="31790" y="0"/>
                    <a:pt x="3179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61"/>
            <p:cNvSpPr/>
            <p:nvPr/>
          </p:nvSpPr>
          <p:spPr>
            <a:xfrm>
              <a:off x="3567725" y="2289350"/>
              <a:ext cx="780575" cy="574000"/>
            </a:xfrm>
            <a:custGeom>
              <a:rect b="b" l="l" r="r" t="t"/>
              <a:pathLst>
                <a:path extrusionOk="0" h="22960" w="31223">
                  <a:moveTo>
                    <a:pt x="7198" y="1"/>
                  </a:moveTo>
                  <a:cubicBezTo>
                    <a:pt x="7067" y="1"/>
                    <a:pt x="6936" y="4"/>
                    <a:pt x="6805" y="10"/>
                  </a:cubicBezTo>
                  <a:cubicBezTo>
                    <a:pt x="1468" y="3212"/>
                    <a:pt x="0" y="4947"/>
                    <a:pt x="0" y="4947"/>
                  </a:cubicBezTo>
                  <a:cubicBezTo>
                    <a:pt x="0" y="4947"/>
                    <a:pt x="20848" y="8549"/>
                    <a:pt x="31223" y="22960"/>
                  </a:cubicBezTo>
                  <a:lnTo>
                    <a:pt x="27286" y="12819"/>
                  </a:lnTo>
                  <a:cubicBezTo>
                    <a:pt x="27286" y="12819"/>
                    <a:pt x="15893" y="1"/>
                    <a:pt x="719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61"/>
            <p:cNvSpPr/>
            <p:nvPr/>
          </p:nvSpPr>
          <p:spPr>
            <a:xfrm>
              <a:off x="2889725" y="2540600"/>
              <a:ext cx="597125" cy="1695400"/>
            </a:xfrm>
            <a:custGeom>
              <a:rect b="b" l="l" r="r" t="t"/>
              <a:pathLst>
                <a:path extrusionOk="0" h="67816" w="23885">
                  <a:moveTo>
                    <a:pt x="10041" y="0"/>
                  </a:moveTo>
                  <a:cubicBezTo>
                    <a:pt x="5772" y="1268"/>
                    <a:pt x="1" y="3203"/>
                    <a:pt x="1" y="3203"/>
                  </a:cubicBezTo>
                  <a:cubicBezTo>
                    <a:pt x="668" y="3203"/>
                    <a:pt x="19415" y="12142"/>
                    <a:pt x="6405" y="67815"/>
                  </a:cubicBezTo>
                  <a:lnTo>
                    <a:pt x="13877" y="67182"/>
                  </a:lnTo>
                  <a:cubicBezTo>
                    <a:pt x="13877" y="67182"/>
                    <a:pt x="23885" y="14277"/>
                    <a:pt x="1004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61"/>
            <p:cNvSpPr/>
            <p:nvPr/>
          </p:nvSpPr>
          <p:spPr>
            <a:xfrm>
              <a:off x="3336725" y="2215350"/>
              <a:ext cx="1988950" cy="1051100"/>
            </a:xfrm>
            <a:custGeom>
              <a:rect b="b" l="l" r="r" t="t"/>
              <a:pathLst>
                <a:path extrusionOk="0" h="42044" w="79558">
                  <a:moveTo>
                    <a:pt x="46333" y="1"/>
                  </a:moveTo>
                  <a:cubicBezTo>
                    <a:pt x="44832" y="2870"/>
                    <a:pt x="44565" y="10142"/>
                    <a:pt x="44565" y="10142"/>
                  </a:cubicBezTo>
                  <a:cubicBezTo>
                    <a:pt x="34358" y="16813"/>
                    <a:pt x="29255" y="30056"/>
                    <a:pt x="25418" y="31490"/>
                  </a:cubicBezTo>
                  <a:cubicBezTo>
                    <a:pt x="24946" y="31581"/>
                    <a:pt x="24420" y="31623"/>
                    <a:pt x="23849" y="31623"/>
                  </a:cubicBezTo>
                  <a:cubicBezTo>
                    <a:pt x="18572" y="31623"/>
                    <a:pt x="9478" y="28044"/>
                    <a:pt x="3970" y="26720"/>
                  </a:cubicBezTo>
                  <a:cubicBezTo>
                    <a:pt x="901" y="29289"/>
                    <a:pt x="0" y="37161"/>
                    <a:pt x="0" y="37161"/>
                  </a:cubicBezTo>
                  <a:cubicBezTo>
                    <a:pt x="0" y="37161"/>
                    <a:pt x="4303" y="40797"/>
                    <a:pt x="7439" y="41731"/>
                  </a:cubicBezTo>
                  <a:cubicBezTo>
                    <a:pt x="8173" y="41949"/>
                    <a:pt x="8880" y="42044"/>
                    <a:pt x="9521" y="42044"/>
                  </a:cubicBezTo>
                  <a:cubicBezTo>
                    <a:pt x="11618" y="42044"/>
                    <a:pt x="13015" y="41034"/>
                    <a:pt x="12376" y="40063"/>
                  </a:cubicBezTo>
                  <a:cubicBezTo>
                    <a:pt x="11690" y="39034"/>
                    <a:pt x="11066" y="38610"/>
                    <a:pt x="10043" y="38610"/>
                  </a:cubicBezTo>
                  <a:cubicBezTo>
                    <a:pt x="9773" y="38610"/>
                    <a:pt x="9475" y="38640"/>
                    <a:pt x="9140" y="38695"/>
                  </a:cubicBezTo>
                  <a:cubicBezTo>
                    <a:pt x="10296" y="38262"/>
                    <a:pt x="10183" y="37915"/>
                    <a:pt x="10031" y="37756"/>
                  </a:cubicBezTo>
                  <a:lnTo>
                    <a:pt x="10031" y="37756"/>
                  </a:lnTo>
                  <a:cubicBezTo>
                    <a:pt x="10827" y="38326"/>
                    <a:pt x="13977" y="40063"/>
                    <a:pt x="13977" y="40063"/>
                  </a:cubicBezTo>
                  <a:cubicBezTo>
                    <a:pt x="13977" y="40063"/>
                    <a:pt x="18647" y="38695"/>
                    <a:pt x="27053" y="35460"/>
                  </a:cubicBezTo>
                  <a:cubicBezTo>
                    <a:pt x="49169" y="26653"/>
                    <a:pt x="76922" y="11709"/>
                    <a:pt x="77923" y="10775"/>
                  </a:cubicBezTo>
                  <a:cubicBezTo>
                    <a:pt x="78957" y="9841"/>
                    <a:pt x="79557" y="9508"/>
                    <a:pt x="71485" y="5438"/>
                  </a:cubicBezTo>
                  <a:cubicBezTo>
                    <a:pt x="63446" y="1369"/>
                    <a:pt x="46333" y="1"/>
                    <a:pt x="46333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61"/>
            <p:cNvSpPr/>
            <p:nvPr/>
          </p:nvSpPr>
          <p:spPr>
            <a:xfrm>
              <a:off x="2469425" y="2129675"/>
              <a:ext cx="1240075" cy="2016525"/>
            </a:xfrm>
            <a:custGeom>
              <a:rect b="b" l="l" r="r" t="t"/>
              <a:pathLst>
                <a:path extrusionOk="0" h="80661" w="49603">
                  <a:moveTo>
                    <a:pt x="46067" y="0"/>
                  </a:moveTo>
                  <a:cubicBezTo>
                    <a:pt x="45696" y="0"/>
                    <a:pt x="45246" y="119"/>
                    <a:pt x="44699" y="392"/>
                  </a:cubicBezTo>
                  <a:cubicBezTo>
                    <a:pt x="42731" y="1360"/>
                    <a:pt x="40296" y="4662"/>
                    <a:pt x="38962" y="7698"/>
                  </a:cubicBezTo>
                  <a:cubicBezTo>
                    <a:pt x="37594" y="10767"/>
                    <a:pt x="34192" y="22742"/>
                    <a:pt x="32591" y="24810"/>
                  </a:cubicBezTo>
                  <a:cubicBezTo>
                    <a:pt x="30456" y="26111"/>
                    <a:pt x="17313" y="35284"/>
                    <a:pt x="11476" y="47626"/>
                  </a:cubicBezTo>
                  <a:cubicBezTo>
                    <a:pt x="11476" y="47626"/>
                    <a:pt x="5638" y="45792"/>
                    <a:pt x="1235" y="45658"/>
                  </a:cubicBezTo>
                  <a:lnTo>
                    <a:pt x="1235" y="45658"/>
                  </a:lnTo>
                  <a:cubicBezTo>
                    <a:pt x="1235" y="45658"/>
                    <a:pt x="1" y="55065"/>
                    <a:pt x="4037" y="64338"/>
                  </a:cubicBezTo>
                  <a:cubicBezTo>
                    <a:pt x="8073" y="73612"/>
                    <a:pt x="14645" y="80350"/>
                    <a:pt x="14645" y="80350"/>
                  </a:cubicBezTo>
                  <a:cubicBezTo>
                    <a:pt x="14645" y="80350"/>
                    <a:pt x="14863" y="80661"/>
                    <a:pt x="15268" y="80661"/>
                  </a:cubicBezTo>
                  <a:cubicBezTo>
                    <a:pt x="15771" y="80661"/>
                    <a:pt x="16563" y="80179"/>
                    <a:pt x="17580" y="78015"/>
                  </a:cubicBezTo>
                  <a:cubicBezTo>
                    <a:pt x="19415" y="74112"/>
                    <a:pt x="35760" y="27745"/>
                    <a:pt x="35760" y="27745"/>
                  </a:cubicBezTo>
                  <a:cubicBezTo>
                    <a:pt x="35760" y="27745"/>
                    <a:pt x="41864" y="26278"/>
                    <a:pt x="45166" y="19906"/>
                  </a:cubicBezTo>
                  <a:cubicBezTo>
                    <a:pt x="47635" y="15203"/>
                    <a:pt x="48936" y="7931"/>
                    <a:pt x="49436" y="4495"/>
                  </a:cubicBezTo>
                  <a:cubicBezTo>
                    <a:pt x="49603" y="3261"/>
                    <a:pt x="48869" y="2060"/>
                    <a:pt x="47635" y="1727"/>
                  </a:cubicBezTo>
                  <a:lnTo>
                    <a:pt x="47602" y="1727"/>
                  </a:lnTo>
                  <a:cubicBezTo>
                    <a:pt x="47434" y="769"/>
                    <a:pt x="47009" y="0"/>
                    <a:pt x="46067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61"/>
            <p:cNvSpPr/>
            <p:nvPr/>
          </p:nvSpPr>
          <p:spPr>
            <a:xfrm>
              <a:off x="2945600" y="4397750"/>
              <a:ext cx="1147525" cy="1056625"/>
            </a:xfrm>
            <a:custGeom>
              <a:rect b="b" l="l" r="r" t="t"/>
              <a:pathLst>
                <a:path extrusionOk="0" h="42265" w="45901">
                  <a:moveTo>
                    <a:pt x="44799" y="1"/>
                  </a:moveTo>
                  <a:cubicBezTo>
                    <a:pt x="40853" y="2648"/>
                    <a:pt x="33457" y="3888"/>
                    <a:pt x="27534" y="3888"/>
                  </a:cubicBezTo>
                  <a:cubicBezTo>
                    <a:pt x="25098" y="3888"/>
                    <a:pt x="22911" y="3678"/>
                    <a:pt x="21316" y="3270"/>
                  </a:cubicBezTo>
                  <a:cubicBezTo>
                    <a:pt x="21316" y="3270"/>
                    <a:pt x="3236" y="36594"/>
                    <a:pt x="1" y="42098"/>
                  </a:cubicBezTo>
                  <a:lnTo>
                    <a:pt x="20282" y="42098"/>
                  </a:lnTo>
                  <a:lnTo>
                    <a:pt x="31890" y="20249"/>
                  </a:lnTo>
                  <a:lnTo>
                    <a:pt x="28354" y="42264"/>
                  </a:lnTo>
                  <a:lnTo>
                    <a:pt x="45900" y="42264"/>
                  </a:lnTo>
                  <a:cubicBezTo>
                    <a:pt x="45900" y="42264"/>
                    <a:pt x="45533" y="15745"/>
                    <a:pt x="447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61"/>
            <p:cNvSpPr/>
            <p:nvPr/>
          </p:nvSpPr>
          <p:spPr>
            <a:xfrm>
              <a:off x="3024000" y="4286000"/>
              <a:ext cx="803925" cy="173500"/>
            </a:xfrm>
            <a:custGeom>
              <a:rect b="b" l="l" r="r" t="t"/>
              <a:pathLst>
                <a:path extrusionOk="0" h="6940" w="32157">
                  <a:moveTo>
                    <a:pt x="31690" y="1"/>
                  </a:moveTo>
                  <a:cubicBezTo>
                    <a:pt x="20482" y="2636"/>
                    <a:pt x="0" y="2870"/>
                    <a:pt x="0" y="2870"/>
                  </a:cubicBezTo>
                  <a:lnTo>
                    <a:pt x="701" y="6939"/>
                  </a:lnTo>
                  <a:cubicBezTo>
                    <a:pt x="9741" y="6939"/>
                    <a:pt x="32157" y="3337"/>
                    <a:pt x="32157" y="3337"/>
                  </a:cubicBezTo>
                  <a:lnTo>
                    <a:pt x="3169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61"/>
            <p:cNvSpPr/>
            <p:nvPr/>
          </p:nvSpPr>
          <p:spPr>
            <a:xfrm>
              <a:off x="3905450" y="4077525"/>
              <a:ext cx="345275" cy="256875"/>
            </a:xfrm>
            <a:custGeom>
              <a:rect b="b" l="l" r="r" t="t"/>
              <a:pathLst>
                <a:path extrusionOk="0" h="10275" w="13811">
                  <a:moveTo>
                    <a:pt x="13811" y="1"/>
                  </a:moveTo>
                  <a:lnTo>
                    <a:pt x="12843" y="267"/>
                  </a:lnTo>
                  <a:cubicBezTo>
                    <a:pt x="12843" y="267"/>
                    <a:pt x="8807" y="6672"/>
                    <a:pt x="234" y="7873"/>
                  </a:cubicBezTo>
                  <a:lnTo>
                    <a:pt x="1" y="10275"/>
                  </a:lnTo>
                  <a:cubicBezTo>
                    <a:pt x="1" y="10275"/>
                    <a:pt x="5938" y="9541"/>
                    <a:pt x="11442" y="6439"/>
                  </a:cubicBezTo>
                  <a:cubicBezTo>
                    <a:pt x="13110" y="2169"/>
                    <a:pt x="13811" y="1"/>
                    <a:pt x="138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61"/>
            <p:cNvSpPr/>
            <p:nvPr/>
          </p:nvSpPr>
          <p:spPr>
            <a:xfrm>
              <a:off x="3790375" y="4240150"/>
              <a:ext cx="148925" cy="161800"/>
            </a:xfrm>
            <a:custGeom>
              <a:rect b="b" l="l" r="r" t="t"/>
              <a:pathLst>
                <a:path extrusionOk="0" h="6472" w="5957">
                  <a:moveTo>
                    <a:pt x="5605" y="0"/>
                  </a:moveTo>
                  <a:lnTo>
                    <a:pt x="1" y="868"/>
                  </a:lnTo>
                  <a:lnTo>
                    <a:pt x="134" y="6472"/>
                  </a:lnTo>
                  <a:cubicBezTo>
                    <a:pt x="134" y="6472"/>
                    <a:pt x="4255" y="5107"/>
                    <a:pt x="5283" y="5107"/>
                  </a:cubicBezTo>
                  <a:cubicBezTo>
                    <a:pt x="5369" y="5107"/>
                    <a:pt x="5433" y="5117"/>
                    <a:pt x="5471" y="5137"/>
                  </a:cubicBezTo>
                  <a:cubicBezTo>
                    <a:pt x="5482" y="5142"/>
                    <a:pt x="5492" y="5145"/>
                    <a:pt x="5502" y="5145"/>
                  </a:cubicBezTo>
                  <a:cubicBezTo>
                    <a:pt x="5956" y="5145"/>
                    <a:pt x="5605" y="0"/>
                    <a:pt x="560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61"/>
            <p:cNvSpPr/>
            <p:nvPr/>
          </p:nvSpPr>
          <p:spPr>
            <a:xfrm>
              <a:off x="3625250" y="2665675"/>
              <a:ext cx="223525" cy="242700"/>
            </a:xfrm>
            <a:custGeom>
              <a:rect b="b" l="l" r="r" t="t"/>
              <a:pathLst>
                <a:path extrusionOk="0" h="9708" w="8941">
                  <a:moveTo>
                    <a:pt x="6072" y="1"/>
                  </a:moveTo>
                  <a:lnTo>
                    <a:pt x="1" y="2636"/>
                  </a:lnTo>
                  <a:lnTo>
                    <a:pt x="2102" y="9708"/>
                  </a:lnTo>
                  <a:lnTo>
                    <a:pt x="8941" y="6039"/>
                  </a:lnTo>
                  <a:lnTo>
                    <a:pt x="60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61"/>
            <p:cNvSpPr/>
            <p:nvPr/>
          </p:nvSpPr>
          <p:spPr>
            <a:xfrm>
              <a:off x="3678625" y="1606600"/>
              <a:ext cx="262725" cy="667150"/>
            </a:xfrm>
            <a:custGeom>
              <a:rect b="b" l="l" r="r" t="t"/>
              <a:pathLst>
                <a:path extrusionOk="0" h="26686" w="10509">
                  <a:moveTo>
                    <a:pt x="4204" y="0"/>
                  </a:moveTo>
                  <a:lnTo>
                    <a:pt x="1" y="200"/>
                  </a:lnTo>
                  <a:cubicBezTo>
                    <a:pt x="1" y="200"/>
                    <a:pt x="9608" y="13210"/>
                    <a:pt x="5405" y="26686"/>
                  </a:cubicBezTo>
                  <a:lnTo>
                    <a:pt x="10508" y="24885"/>
                  </a:lnTo>
                  <a:cubicBezTo>
                    <a:pt x="10508" y="24885"/>
                    <a:pt x="10508" y="6305"/>
                    <a:pt x="420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61"/>
            <p:cNvSpPr/>
            <p:nvPr/>
          </p:nvSpPr>
          <p:spPr>
            <a:xfrm>
              <a:off x="4608450" y="2292925"/>
              <a:ext cx="51750" cy="36700"/>
            </a:xfrm>
            <a:custGeom>
              <a:rect b="b" l="l" r="r" t="t"/>
              <a:pathLst>
                <a:path extrusionOk="0" h="1468" w="2070">
                  <a:moveTo>
                    <a:pt x="1035" y="0"/>
                  </a:moveTo>
                  <a:cubicBezTo>
                    <a:pt x="468" y="0"/>
                    <a:pt x="1" y="334"/>
                    <a:pt x="1" y="734"/>
                  </a:cubicBezTo>
                  <a:cubicBezTo>
                    <a:pt x="1" y="1134"/>
                    <a:pt x="468" y="1468"/>
                    <a:pt x="1035" y="1468"/>
                  </a:cubicBezTo>
                  <a:cubicBezTo>
                    <a:pt x="1602" y="1468"/>
                    <a:pt x="2069" y="1134"/>
                    <a:pt x="2069" y="734"/>
                  </a:cubicBezTo>
                  <a:cubicBezTo>
                    <a:pt x="2069" y="334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61"/>
            <p:cNvSpPr/>
            <p:nvPr/>
          </p:nvSpPr>
          <p:spPr>
            <a:xfrm>
              <a:off x="4620075" y="2140675"/>
              <a:ext cx="63475" cy="168100"/>
            </a:xfrm>
            <a:custGeom>
              <a:rect b="b" l="l" r="r" t="t"/>
              <a:pathLst>
                <a:path extrusionOk="0" h="6724" w="2539">
                  <a:moveTo>
                    <a:pt x="706" y="1"/>
                  </a:moveTo>
                  <a:cubicBezTo>
                    <a:pt x="163" y="1"/>
                    <a:pt x="0" y="1087"/>
                    <a:pt x="270" y="1921"/>
                  </a:cubicBezTo>
                  <a:cubicBezTo>
                    <a:pt x="637" y="3021"/>
                    <a:pt x="1871" y="6724"/>
                    <a:pt x="1871" y="6724"/>
                  </a:cubicBezTo>
                  <a:lnTo>
                    <a:pt x="2471" y="6691"/>
                  </a:lnTo>
                  <a:cubicBezTo>
                    <a:pt x="2471" y="6691"/>
                    <a:pt x="2538" y="1754"/>
                    <a:pt x="1437" y="486"/>
                  </a:cubicBezTo>
                  <a:cubicBezTo>
                    <a:pt x="1146" y="142"/>
                    <a:pt x="901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61"/>
            <p:cNvSpPr/>
            <p:nvPr/>
          </p:nvSpPr>
          <p:spPr>
            <a:xfrm>
              <a:off x="4683525" y="2175775"/>
              <a:ext cx="191675" cy="138850"/>
            </a:xfrm>
            <a:custGeom>
              <a:rect b="b" l="l" r="r" t="t"/>
              <a:pathLst>
                <a:path extrusionOk="0" h="5554" w="7667">
                  <a:moveTo>
                    <a:pt x="6694" y="0"/>
                  </a:moveTo>
                  <a:cubicBezTo>
                    <a:pt x="6203" y="0"/>
                    <a:pt x="5466" y="167"/>
                    <a:pt x="4603" y="517"/>
                  </a:cubicBezTo>
                  <a:cubicBezTo>
                    <a:pt x="2135" y="1551"/>
                    <a:pt x="0" y="5020"/>
                    <a:pt x="0" y="5020"/>
                  </a:cubicBezTo>
                  <a:lnTo>
                    <a:pt x="267" y="5553"/>
                  </a:lnTo>
                  <a:cubicBezTo>
                    <a:pt x="267" y="5553"/>
                    <a:pt x="3736" y="3218"/>
                    <a:pt x="6104" y="1617"/>
                  </a:cubicBezTo>
                  <a:cubicBezTo>
                    <a:pt x="7666" y="576"/>
                    <a:pt x="7606" y="0"/>
                    <a:pt x="669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61"/>
            <p:cNvSpPr/>
            <p:nvPr/>
          </p:nvSpPr>
          <p:spPr>
            <a:xfrm>
              <a:off x="4625975" y="2285300"/>
              <a:ext cx="70075" cy="51300"/>
            </a:xfrm>
            <a:custGeom>
              <a:rect b="b" l="l" r="r" t="t"/>
              <a:pathLst>
                <a:path extrusionOk="0" h="2052" w="2803">
                  <a:moveTo>
                    <a:pt x="1490" y="1"/>
                  </a:moveTo>
                  <a:cubicBezTo>
                    <a:pt x="806" y="1"/>
                    <a:pt x="201" y="505"/>
                    <a:pt x="201" y="505"/>
                  </a:cubicBezTo>
                  <a:lnTo>
                    <a:pt x="0" y="1139"/>
                  </a:lnTo>
                  <a:cubicBezTo>
                    <a:pt x="0" y="1139"/>
                    <a:pt x="301" y="1906"/>
                    <a:pt x="1168" y="2040"/>
                  </a:cubicBezTo>
                  <a:cubicBezTo>
                    <a:pt x="1236" y="2048"/>
                    <a:pt x="1303" y="2051"/>
                    <a:pt x="1368" y="2051"/>
                  </a:cubicBezTo>
                  <a:cubicBezTo>
                    <a:pt x="2127" y="2051"/>
                    <a:pt x="2644" y="1539"/>
                    <a:pt x="2736" y="1139"/>
                  </a:cubicBezTo>
                  <a:cubicBezTo>
                    <a:pt x="2802" y="705"/>
                    <a:pt x="2569" y="238"/>
                    <a:pt x="1802" y="38"/>
                  </a:cubicBezTo>
                  <a:cubicBezTo>
                    <a:pt x="1697" y="12"/>
                    <a:pt x="1593" y="1"/>
                    <a:pt x="149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61"/>
            <p:cNvSpPr/>
            <p:nvPr/>
          </p:nvSpPr>
          <p:spPr>
            <a:xfrm>
              <a:off x="4676850" y="2306050"/>
              <a:ext cx="135125" cy="69275"/>
            </a:xfrm>
            <a:custGeom>
              <a:rect b="b" l="l" r="r" t="t"/>
              <a:pathLst>
                <a:path extrusionOk="0" h="2771" w="5405">
                  <a:moveTo>
                    <a:pt x="736" y="0"/>
                  </a:moveTo>
                  <a:cubicBezTo>
                    <a:pt x="527" y="0"/>
                    <a:pt x="401" y="9"/>
                    <a:pt x="401" y="9"/>
                  </a:cubicBezTo>
                  <a:lnTo>
                    <a:pt x="0" y="609"/>
                  </a:lnTo>
                  <a:cubicBezTo>
                    <a:pt x="0" y="609"/>
                    <a:pt x="1701" y="1443"/>
                    <a:pt x="2369" y="1743"/>
                  </a:cubicBezTo>
                  <a:cubicBezTo>
                    <a:pt x="2903" y="2011"/>
                    <a:pt x="4080" y="2770"/>
                    <a:pt x="4715" y="2770"/>
                  </a:cubicBezTo>
                  <a:cubicBezTo>
                    <a:pt x="4873" y="2770"/>
                    <a:pt x="4998" y="2724"/>
                    <a:pt x="5071" y="2611"/>
                  </a:cubicBezTo>
                  <a:cubicBezTo>
                    <a:pt x="5404" y="2010"/>
                    <a:pt x="4804" y="1443"/>
                    <a:pt x="3536" y="643"/>
                  </a:cubicBezTo>
                  <a:cubicBezTo>
                    <a:pt x="2620" y="73"/>
                    <a:pt x="1337" y="0"/>
                    <a:pt x="73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61"/>
            <p:cNvSpPr/>
            <p:nvPr/>
          </p:nvSpPr>
          <p:spPr>
            <a:xfrm>
              <a:off x="4596775" y="2322100"/>
              <a:ext cx="32550" cy="91750"/>
            </a:xfrm>
            <a:custGeom>
              <a:rect b="b" l="l" r="r" t="t"/>
              <a:pathLst>
                <a:path extrusionOk="0" h="3670" w="1302">
                  <a:moveTo>
                    <a:pt x="835" y="1"/>
                  </a:moveTo>
                  <a:lnTo>
                    <a:pt x="1" y="3670"/>
                  </a:lnTo>
                  <a:lnTo>
                    <a:pt x="234" y="3637"/>
                  </a:lnTo>
                  <a:lnTo>
                    <a:pt x="1302" y="10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61"/>
            <p:cNvSpPr/>
            <p:nvPr/>
          </p:nvSpPr>
          <p:spPr>
            <a:xfrm>
              <a:off x="4661825" y="2273725"/>
              <a:ext cx="52575" cy="134300"/>
            </a:xfrm>
            <a:custGeom>
              <a:rect b="b" l="l" r="r" t="t"/>
              <a:pathLst>
                <a:path extrusionOk="0" h="5372" w="2103">
                  <a:moveTo>
                    <a:pt x="1702" y="1"/>
                  </a:moveTo>
                  <a:lnTo>
                    <a:pt x="1569" y="168"/>
                  </a:lnTo>
                  <a:cubicBezTo>
                    <a:pt x="1557" y="179"/>
                    <a:pt x="1546" y="190"/>
                    <a:pt x="1535" y="201"/>
                  </a:cubicBezTo>
                  <a:lnTo>
                    <a:pt x="1535" y="201"/>
                  </a:lnTo>
                  <a:lnTo>
                    <a:pt x="1535" y="201"/>
                  </a:lnTo>
                  <a:cubicBezTo>
                    <a:pt x="1535" y="201"/>
                    <a:pt x="1535" y="201"/>
                    <a:pt x="1535" y="201"/>
                  </a:cubicBezTo>
                  <a:lnTo>
                    <a:pt x="1535" y="201"/>
                  </a:lnTo>
                  <a:cubicBezTo>
                    <a:pt x="1249" y="490"/>
                    <a:pt x="993" y="781"/>
                    <a:pt x="768" y="1102"/>
                  </a:cubicBezTo>
                  <a:cubicBezTo>
                    <a:pt x="635" y="1269"/>
                    <a:pt x="501" y="1435"/>
                    <a:pt x="368" y="1602"/>
                  </a:cubicBezTo>
                  <a:cubicBezTo>
                    <a:pt x="234" y="1769"/>
                    <a:pt x="134" y="1936"/>
                    <a:pt x="1" y="2102"/>
                  </a:cubicBezTo>
                  <a:cubicBezTo>
                    <a:pt x="201" y="2002"/>
                    <a:pt x="334" y="1836"/>
                    <a:pt x="468" y="1702"/>
                  </a:cubicBezTo>
                  <a:cubicBezTo>
                    <a:pt x="601" y="1535"/>
                    <a:pt x="768" y="1369"/>
                    <a:pt x="901" y="1235"/>
                  </a:cubicBezTo>
                  <a:cubicBezTo>
                    <a:pt x="1129" y="950"/>
                    <a:pt x="1333" y="666"/>
                    <a:pt x="1533" y="381"/>
                  </a:cubicBezTo>
                  <a:lnTo>
                    <a:pt x="1533" y="381"/>
                  </a:lnTo>
                  <a:cubicBezTo>
                    <a:pt x="1524" y="688"/>
                    <a:pt x="1496" y="995"/>
                    <a:pt x="1469" y="1302"/>
                  </a:cubicBezTo>
                  <a:lnTo>
                    <a:pt x="1335" y="2403"/>
                  </a:lnTo>
                  <a:cubicBezTo>
                    <a:pt x="1268" y="3137"/>
                    <a:pt x="1202" y="3904"/>
                    <a:pt x="1168" y="4638"/>
                  </a:cubicBezTo>
                  <a:lnTo>
                    <a:pt x="1168" y="4671"/>
                  </a:lnTo>
                  <a:lnTo>
                    <a:pt x="1202" y="4704"/>
                  </a:lnTo>
                  <a:cubicBezTo>
                    <a:pt x="1502" y="4938"/>
                    <a:pt x="1802" y="5138"/>
                    <a:pt x="2102" y="5371"/>
                  </a:cubicBezTo>
                  <a:lnTo>
                    <a:pt x="2102" y="5338"/>
                  </a:lnTo>
                  <a:cubicBezTo>
                    <a:pt x="1848" y="5084"/>
                    <a:pt x="1594" y="4860"/>
                    <a:pt x="1339" y="4608"/>
                  </a:cubicBezTo>
                  <a:lnTo>
                    <a:pt x="1339" y="4608"/>
                  </a:lnTo>
                  <a:cubicBezTo>
                    <a:pt x="1436" y="3884"/>
                    <a:pt x="1469" y="3160"/>
                    <a:pt x="1502" y="2436"/>
                  </a:cubicBezTo>
                  <a:lnTo>
                    <a:pt x="1569" y="1302"/>
                  </a:lnTo>
                  <a:cubicBezTo>
                    <a:pt x="1569" y="935"/>
                    <a:pt x="1602" y="568"/>
                    <a:pt x="1669" y="201"/>
                  </a:cubicBez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61"/>
            <p:cNvSpPr/>
            <p:nvPr/>
          </p:nvSpPr>
          <p:spPr>
            <a:xfrm>
              <a:off x="4665175" y="2281250"/>
              <a:ext cx="76750" cy="114275"/>
            </a:xfrm>
            <a:custGeom>
              <a:rect b="b" l="l" r="r" t="t"/>
              <a:pathLst>
                <a:path extrusionOk="0" h="4571" w="3070">
                  <a:moveTo>
                    <a:pt x="2269" y="0"/>
                  </a:moveTo>
                  <a:lnTo>
                    <a:pt x="2135" y="100"/>
                  </a:lnTo>
                  <a:cubicBezTo>
                    <a:pt x="1768" y="400"/>
                    <a:pt x="1435" y="667"/>
                    <a:pt x="1068" y="968"/>
                  </a:cubicBezTo>
                  <a:lnTo>
                    <a:pt x="534" y="1401"/>
                  </a:lnTo>
                  <a:cubicBezTo>
                    <a:pt x="367" y="1535"/>
                    <a:pt x="200" y="1701"/>
                    <a:pt x="0" y="1801"/>
                  </a:cubicBezTo>
                  <a:cubicBezTo>
                    <a:pt x="200" y="1735"/>
                    <a:pt x="401" y="1568"/>
                    <a:pt x="567" y="1468"/>
                  </a:cubicBezTo>
                  <a:cubicBezTo>
                    <a:pt x="767" y="1334"/>
                    <a:pt x="968" y="1201"/>
                    <a:pt x="1134" y="1068"/>
                  </a:cubicBezTo>
                  <a:cubicBezTo>
                    <a:pt x="1457" y="833"/>
                    <a:pt x="1779" y="599"/>
                    <a:pt x="2102" y="341"/>
                  </a:cubicBezTo>
                  <a:lnTo>
                    <a:pt x="2102" y="341"/>
                  </a:lnTo>
                  <a:cubicBezTo>
                    <a:pt x="2102" y="950"/>
                    <a:pt x="2105" y="1556"/>
                    <a:pt x="2135" y="2135"/>
                  </a:cubicBezTo>
                  <a:cubicBezTo>
                    <a:pt x="2135" y="2802"/>
                    <a:pt x="2168" y="3469"/>
                    <a:pt x="2202" y="4103"/>
                  </a:cubicBezTo>
                  <a:lnTo>
                    <a:pt x="2202" y="4136"/>
                  </a:lnTo>
                  <a:lnTo>
                    <a:pt x="2235" y="4170"/>
                  </a:lnTo>
                  <a:cubicBezTo>
                    <a:pt x="2502" y="4303"/>
                    <a:pt x="2802" y="4437"/>
                    <a:pt x="3069" y="4570"/>
                  </a:cubicBezTo>
                  <a:cubicBezTo>
                    <a:pt x="2836" y="4404"/>
                    <a:pt x="2537" y="4237"/>
                    <a:pt x="2304" y="4071"/>
                  </a:cubicBezTo>
                  <a:lnTo>
                    <a:pt x="2304" y="4071"/>
                  </a:lnTo>
                  <a:cubicBezTo>
                    <a:pt x="2335" y="3447"/>
                    <a:pt x="2335" y="2791"/>
                    <a:pt x="2302" y="2135"/>
                  </a:cubicBezTo>
                  <a:cubicBezTo>
                    <a:pt x="2302" y="1501"/>
                    <a:pt x="2302" y="834"/>
                    <a:pt x="2269" y="1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61"/>
            <p:cNvSpPr/>
            <p:nvPr/>
          </p:nvSpPr>
          <p:spPr>
            <a:xfrm>
              <a:off x="4620125" y="2285400"/>
              <a:ext cx="33400" cy="102600"/>
            </a:xfrm>
            <a:custGeom>
              <a:rect b="b" l="l" r="r" t="t"/>
              <a:pathLst>
                <a:path extrusionOk="0" h="4104" w="1336">
                  <a:moveTo>
                    <a:pt x="1" y="1"/>
                  </a:moveTo>
                  <a:lnTo>
                    <a:pt x="68" y="201"/>
                  </a:lnTo>
                  <a:cubicBezTo>
                    <a:pt x="168" y="501"/>
                    <a:pt x="301" y="835"/>
                    <a:pt x="335" y="1168"/>
                  </a:cubicBezTo>
                  <a:cubicBezTo>
                    <a:pt x="401" y="1502"/>
                    <a:pt x="435" y="1836"/>
                    <a:pt x="501" y="2169"/>
                  </a:cubicBezTo>
                  <a:cubicBezTo>
                    <a:pt x="635" y="2803"/>
                    <a:pt x="802" y="3470"/>
                    <a:pt x="1035" y="4104"/>
                  </a:cubicBezTo>
                  <a:lnTo>
                    <a:pt x="1068" y="4104"/>
                  </a:lnTo>
                  <a:cubicBezTo>
                    <a:pt x="1002" y="3437"/>
                    <a:pt x="868" y="2770"/>
                    <a:pt x="701" y="2102"/>
                  </a:cubicBezTo>
                  <a:cubicBezTo>
                    <a:pt x="635" y="1802"/>
                    <a:pt x="501" y="1469"/>
                    <a:pt x="435" y="1135"/>
                  </a:cubicBezTo>
                  <a:cubicBezTo>
                    <a:pt x="352" y="888"/>
                    <a:pt x="315" y="617"/>
                    <a:pt x="267" y="343"/>
                  </a:cubicBezTo>
                  <a:lnTo>
                    <a:pt x="267" y="343"/>
                  </a:lnTo>
                  <a:cubicBezTo>
                    <a:pt x="612" y="565"/>
                    <a:pt x="957" y="762"/>
                    <a:pt x="1302" y="935"/>
                  </a:cubicBezTo>
                  <a:lnTo>
                    <a:pt x="1335" y="935"/>
                  </a:lnTo>
                  <a:cubicBezTo>
                    <a:pt x="968" y="601"/>
                    <a:pt x="601" y="335"/>
                    <a:pt x="201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61"/>
            <p:cNvSpPr/>
            <p:nvPr/>
          </p:nvSpPr>
          <p:spPr>
            <a:xfrm>
              <a:off x="4634325" y="2290425"/>
              <a:ext cx="37550" cy="88400"/>
            </a:xfrm>
            <a:custGeom>
              <a:rect b="b" l="l" r="r" t="t"/>
              <a:pathLst>
                <a:path extrusionOk="0" h="3536" w="1502">
                  <a:moveTo>
                    <a:pt x="0" y="0"/>
                  </a:moveTo>
                  <a:lnTo>
                    <a:pt x="33" y="100"/>
                  </a:lnTo>
                  <a:cubicBezTo>
                    <a:pt x="167" y="367"/>
                    <a:pt x="267" y="667"/>
                    <a:pt x="334" y="967"/>
                  </a:cubicBezTo>
                  <a:cubicBezTo>
                    <a:pt x="400" y="1268"/>
                    <a:pt x="467" y="1535"/>
                    <a:pt x="567" y="1835"/>
                  </a:cubicBezTo>
                  <a:cubicBezTo>
                    <a:pt x="634" y="2135"/>
                    <a:pt x="734" y="2435"/>
                    <a:pt x="834" y="2702"/>
                  </a:cubicBezTo>
                  <a:cubicBezTo>
                    <a:pt x="967" y="3002"/>
                    <a:pt x="1067" y="3269"/>
                    <a:pt x="1201" y="3536"/>
                  </a:cubicBezTo>
                  <a:lnTo>
                    <a:pt x="1234" y="3536"/>
                  </a:lnTo>
                  <a:cubicBezTo>
                    <a:pt x="1168" y="3236"/>
                    <a:pt x="1101" y="2936"/>
                    <a:pt x="1034" y="2635"/>
                  </a:cubicBezTo>
                  <a:cubicBezTo>
                    <a:pt x="967" y="2368"/>
                    <a:pt x="867" y="2068"/>
                    <a:pt x="767" y="1768"/>
                  </a:cubicBezTo>
                  <a:cubicBezTo>
                    <a:pt x="667" y="1501"/>
                    <a:pt x="534" y="1201"/>
                    <a:pt x="434" y="934"/>
                  </a:cubicBezTo>
                  <a:cubicBezTo>
                    <a:pt x="316" y="669"/>
                    <a:pt x="250" y="430"/>
                    <a:pt x="190" y="171"/>
                  </a:cubicBezTo>
                  <a:lnTo>
                    <a:pt x="190" y="171"/>
                  </a:lnTo>
                  <a:cubicBezTo>
                    <a:pt x="394" y="251"/>
                    <a:pt x="597" y="309"/>
                    <a:pt x="801" y="367"/>
                  </a:cubicBezTo>
                  <a:lnTo>
                    <a:pt x="1134" y="434"/>
                  </a:lnTo>
                  <a:cubicBezTo>
                    <a:pt x="1268" y="467"/>
                    <a:pt x="1401" y="500"/>
                    <a:pt x="1468" y="534"/>
                  </a:cubicBezTo>
                  <a:lnTo>
                    <a:pt x="1501" y="534"/>
                  </a:lnTo>
                  <a:cubicBezTo>
                    <a:pt x="1401" y="434"/>
                    <a:pt x="1301" y="400"/>
                    <a:pt x="1168" y="334"/>
                  </a:cubicBezTo>
                  <a:cubicBezTo>
                    <a:pt x="1067" y="267"/>
                    <a:pt x="967" y="234"/>
                    <a:pt x="834" y="200"/>
                  </a:cubicBezTo>
                  <a:cubicBezTo>
                    <a:pt x="600" y="100"/>
                    <a:pt x="367" y="33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61"/>
            <p:cNvSpPr/>
            <p:nvPr/>
          </p:nvSpPr>
          <p:spPr>
            <a:xfrm>
              <a:off x="4707700" y="2311275"/>
              <a:ext cx="48400" cy="75900"/>
            </a:xfrm>
            <a:custGeom>
              <a:rect b="b" l="l" r="r" t="t"/>
              <a:pathLst>
                <a:path extrusionOk="0" h="3036" w="1936">
                  <a:moveTo>
                    <a:pt x="1935" y="0"/>
                  </a:moveTo>
                  <a:lnTo>
                    <a:pt x="1835" y="33"/>
                  </a:lnTo>
                  <a:cubicBezTo>
                    <a:pt x="1835" y="33"/>
                    <a:pt x="1835" y="33"/>
                    <a:pt x="1835" y="33"/>
                  </a:cubicBezTo>
                  <a:lnTo>
                    <a:pt x="1835" y="33"/>
                  </a:lnTo>
                  <a:cubicBezTo>
                    <a:pt x="1535" y="133"/>
                    <a:pt x="1201" y="200"/>
                    <a:pt x="901" y="334"/>
                  </a:cubicBezTo>
                  <a:cubicBezTo>
                    <a:pt x="568" y="467"/>
                    <a:pt x="267" y="600"/>
                    <a:pt x="0" y="801"/>
                  </a:cubicBezTo>
                  <a:cubicBezTo>
                    <a:pt x="334" y="734"/>
                    <a:pt x="634" y="634"/>
                    <a:pt x="968" y="500"/>
                  </a:cubicBezTo>
                  <a:cubicBezTo>
                    <a:pt x="1250" y="406"/>
                    <a:pt x="1532" y="253"/>
                    <a:pt x="1814" y="125"/>
                  </a:cubicBezTo>
                  <a:lnTo>
                    <a:pt x="1814" y="125"/>
                  </a:lnTo>
                  <a:cubicBezTo>
                    <a:pt x="1709" y="557"/>
                    <a:pt x="1526" y="962"/>
                    <a:pt x="1401" y="1368"/>
                  </a:cubicBezTo>
                  <a:cubicBezTo>
                    <a:pt x="1268" y="1835"/>
                    <a:pt x="1135" y="2268"/>
                    <a:pt x="1035" y="2735"/>
                  </a:cubicBezTo>
                  <a:lnTo>
                    <a:pt x="1035" y="2802"/>
                  </a:lnTo>
                  <a:lnTo>
                    <a:pt x="1101" y="2835"/>
                  </a:lnTo>
                  <a:cubicBezTo>
                    <a:pt x="1335" y="2902"/>
                    <a:pt x="1568" y="2969"/>
                    <a:pt x="1835" y="3036"/>
                  </a:cubicBezTo>
                  <a:lnTo>
                    <a:pt x="1835" y="3002"/>
                  </a:lnTo>
                  <a:cubicBezTo>
                    <a:pt x="1624" y="2912"/>
                    <a:pt x="1414" y="2794"/>
                    <a:pt x="1228" y="2699"/>
                  </a:cubicBezTo>
                  <a:lnTo>
                    <a:pt x="1228" y="2699"/>
                  </a:lnTo>
                  <a:cubicBezTo>
                    <a:pt x="1379" y="2285"/>
                    <a:pt x="1474" y="1845"/>
                    <a:pt x="1568" y="1434"/>
                  </a:cubicBezTo>
                  <a:cubicBezTo>
                    <a:pt x="1702" y="967"/>
                    <a:pt x="1735" y="500"/>
                    <a:pt x="1902" y="6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61"/>
            <p:cNvSpPr/>
            <p:nvPr/>
          </p:nvSpPr>
          <p:spPr>
            <a:xfrm>
              <a:off x="4630150" y="2310425"/>
              <a:ext cx="5025" cy="5875"/>
            </a:xfrm>
            <a:custGeom>
              <a:rect b="b" l="l" r="r" t="t"/>
              <a:pathLst>
                <a:path extrusionOk="0" h="235" w="201">
                  <a:moveTo>
                    <a:pt x="100" y="1"/>
                  </a:moveTo>
                  <a:cubicBezTo>
                    <a:pt x="67" y="1"/>
                    <a:pt x="0" y="67"/>
                    <a:pt x="0" y="134"/>
                  </a:cubicBezTo>
                  <a:cubicBezTo>
                    <a:pt x="0" y="201"/>
                    <a:pt x="67" y="234"/>
                    <a:pt x="100" y="234"/>
                  </a:cubicBezTo>
                  <a:cubicBezTo>
                    <a:pt x="134" y="234"/>
                    <a:pt x="200" y="201"/>
                    <a:pt x="200" y="134"/>
                  </a:cubicBezTo>
                  <a:cubicBezTo>
                    <a:pt x="200" y="67"/>
                    <a:pt x="134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61"/>
            <p:cNvSpPr/>
            <p:nvPr/>
          </p:nvSpPr>
          <p:spPr>
            <a:xfrm>
              <a:off x="4615975" y="2308750"/>
              <a:ext cx="4175" cy="5875"/>
            </a:xfrm>
            <a:custGeom>
              <a:rect b="b" l="l" r="r" t="t"/>
              <a:pathLst>
                <a:path extrusionOk="0" h="235" w="167">
                  <a:moveTo>
                    <a:pt x="100" y="1"/>
                  </a:moveTo>
                  <a:cubicBezTo>
                    <a:pt x="34" y="1"/>
                    <a:pt x="0" y="34"/>
                    <a:pt x="0" y="101"/>
                  </a:cubicBezTo>
                  <a:cubicBezTo>
                    <a:pt x="0" y="168"/>
                    <a:pt x="34" y="234"/>
                    <a:pt x="100" y="234"/>
                  </a:cubicBezTo>
                  <a:cubicBezTo>
                    <a:pt x="134" y="234"/>
                    <a:pt x="167" y="168"/>
                    <a:pt x="167" y="101"/>
                  </a:cubicBezTo>
                  <a:cubicBezTo>
                    <a:pt x="167" y="34"/>
                    <a:pt x="134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61"/>
            <p:cNvSpPr/>
            <p:nvPr/>
          </p:nvSpPr>
          <p:spPr>
            <a:xfrm>
              <a:off x="3497675" y="2474575"/>
              <a:ext cx="274700" cy="278700"/>
            </a:xfrm>
            <a:custGeom>
              <a:rect b="b" l="l" r="r" t="t"/>
              <a:pathLst>
                <a:path extrusionOk="0" h="11148" w="10988">
                  <a:moveTo>
                    <a:pt x="9395" y="0"/>
                  </a:moveTo>
                  <a:cubicBezTo>
                    <a:pt x="9283" y="0"/>
                    <a:pt x="9154" y="13"/>
                    <a:pt x="9007" y="39"/>
                  </a:cubicBezTo>
                  <a:cubicBezTo>
                    <a:pt x="6805" y="473"/>
                    <a:pt x="5404" y="2274"/>
                    <a:pt x="5404" y="2274"/>
                  </a:cubicBezTo>
                  <a:lnTo>
                    <a:pt x="0" y="11147"/>
                  </a:lnTo>
                  <a:cubicBezTo>
                    <a:pt x="0" y="11147"/>
                    <a:pt x="5704" y="6577"/>
                    <a:pt x="7506" y="4476"/>
                  </a:cubicBezTo>
                  <a:cubicBezTo>
                    <a:pt x="9188" y="2544"/>
                    <a:pt x="10988" y="0"/>
                    <a:pt x="9395" y="0"/>
                  </a:cubicBezTo>
                  <a:close/>
                </a:path>
              </a:pathLst>
            </a:custGeom>
            <a:solidFill>
              <a:srgbClr val="DD927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6" name="Google Shape;3336;p61"/>
          <p:cNvSpPr/>
          <p:nvPr/>
        </p:nvSpPr>
        <p:spPr>
          <a:xfrm>
            <a:off x="8378525" y="1389425"/>
            <a:ext cx="765300" cy="7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61"/>
          <p:cNvSpPr/>
          <p:nvPr/>
        </p:nvSpPr>
        <p:spPr>
          <a:xfrm>
            <a:off x="8448625" y="2118450"/>
            <a:ext cx="695100" cy="7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61"/>
          <p:cNvSpPr/>
          <p:nvPr/>
        </p:nvSpPr>
        <p:spPr>
          <a:xfrm>
            <a:off x="8448625" y="3491300"/>
            <a:ext cx="695100" cy="7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61"/>
          <p:cNvSpPr txBox="1"/>
          <p:nvPr>
            <p:ph idx="1" type="subTitle"/>
          </p:nvPr>
        </p:nvSpPr>
        <p:spPr>
          <a:xfrm>
            <a:off x="4099000" y="3996800"/>
            <a:ext cx="43317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Recommend Time and Place to conduct spraying</a:t>
            </a:r>
            <a:endParaRPr sz="1600"/>
          </a:p>
        </p:txBody>
      </p:sp>
      <p:sp>
        <p:nvSpPr>
          <p:cNvPr id="3340" name="Google Shape;3340;p61"/>
          <p:cNvSpPr/>
          <p:nvPr/>
        </p:nvSpPr>
        <p:spPr>
          <a:xfrm>
            <a:off x="8448625" y="2987575"/>
            <a:ext cx="695100" cy="7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61"/>
          <p:cNvSpPr/>
          <p:nvPr/>
        </p:nvSpPr>
        <p:spPr>
          <a:xfrm>
            <a:off x="8448625" y="3963550"/>
            <a:ext cx="695100" cy="7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62"/>
          <p:cNvSpPr txBox="1"/>
          <p:nvPr>
            <p:ph type="title"/>
          </p:nvPr>
        </p:nvSpPr>
        <p:spPr>
          <a:xfrm>
            <a:off x="4648500" y="2500488"/>
            <a:ext cx="35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What do we know?</a:t>
            </a:r>
            <a:endParaRPr sz="3800"/>
          </a:p>
        </p:txBody>
      </p:sp>
      <p:sp>
        <p:nvSpPr>
          <p:cNvPr id="3347" name="Google Shape;3347;p62"/>
          <p:cNvSpPr txBox="1"/>
          <p:nvPr>
            <p:ph idx="1" type="subTitle"/>
          </p:nvPr>
        </p:nvSpPr>
        <p:spPr>
          <a:xfrm>
            <a:off x="5106300" y="3518077"/>
            <a:ext cx="3059700" cy="3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i="1" lang="en" sz="1200"/>
              <a:t>Data Collection, &amp; EDA</a:t>
            </a:r>
            <a:endParaRPr i="1" sz="1200"/>
          </a:p>
        </p:txBody>
      </p:sp>
      <p:sp>
        <p:nvSpPr>
          <p:cNvPr id="3348" name="Google Shape;3348;p62"/>
          <p:cNvSpPr txBox="1"/>
          <p:nvPr>
            <p:ph idx="2" type="title"/>
          </p:nvPr>
        </p:nvSpPr>
        <p:spPr>
          <a:xfrm>
            <a:off x="6377300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349" name="Google Shape;3349;p62"/>
          <p:cNvGrpSpPr/>
          <p:nvPr/>
        </p:nvGrpSpPr>
        <p:grpSpPr>
          <a:xfrm>
            <a:off x="763670" y="1288324"/>
            <a:ext cx="3191493" cy="2709236"/>
            <a:chOff x="3501442" y="1990944"/>
            <a:chExt cx="2491213" cy="2340795"/>
          </a:xfrm>
        </p:grpSpPr>
        <p:sp>
          <p:nvSpPr>
            <p:cNvPr id="3350" name="Google Shape;3350;p62"/>
            <p:cNvSpPr/>
            <p:nvPr/>
          </p:nvSpPr>
          <p:spPr>
            <a:xfrm>
              <a:off x="3519543" y="3822423"/>
              <a:ext cx="123767" cy="54305"/>
            </a:xfrm>
            <a:custGeom>
              <a:rect b="b" l="l" r="r" t="t"/>
              <a:pathLst>
                <a:path extrusionOk="0" h="1734" w="3952">
                  <a:moveTo>
                    <a:pt x="0" y="1"/>
                  </a:moveTo>
                  <a:lnTo>
                    <a:pt x="2037" y="821"/>
                  </a:lnTo>
                  <a:lnTo>
                    <a:pt x="3496" y="1733"/>
                  </a:lnTo>
                  <a:lnTo>
                    <a:pt x="3952" y="1034"/>
                  </a:lnTo>
                  <a:lnTo>
                    <a:pt x="2979" y="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2"/>
            <p:cNvSpPr/>
            <p:nvPr/>
          </p:nvSpPr>
          <p:spPr>
            <a:xfrm>
              <a:off x="3519543" y="3795772"/>
              <a:ext cx="93295" cy="32414"/>
            </a:xfrm>
            <a:custGeom>
              <a:rect b="b" l="l" r="r" t="t"/>
              <a:pathLst>
                <a:path extrusionOk="0" h="1035" w="2979">
                  <a:moveTo>
                    <a:pt x="2432" y="1"/>
                  </a:moveTo>
                  <a:lnTo>
                    <a:pt x="0" y="852"/>
                  </a:lnTo>
                  <a:lnTo>
                    <a:pt x="2979" y="1034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2"/>
            <p:cNvSpPr/>
            <p:nvPr/>
          </p:nvSpPr>
          <p:spPr>
            <a:xfrm>
              <a:off x="3601407" y="3506398"/>
              <a:ext cx="114246" cy="80956"/>
            </a:xfrm>
            <a:custGeom>
              <a:rect b="b" l="l" r="r" t="t"/>
              <a:pathLst>
                <a:path extrusionOk="0" h="2585" w="3648">
                  <a:moveTo>
                    <a:pt x="608" y="0"/>
                  </a:moveTo>
                  <a:lnTo>
                    <a:pt x="608" y="31"/>
                  </a:lnTo>
                  <a:cubicBezTo>
                    <a:pt x="274" y="31"/>
                    <a:pt x="0" y="578"/>
                    <a:pt x="0" y="1307"/>
                  </a:cubicBezTo>
                  <a:cubicBezTo>
                    <a:pt x="0" y="2037"/>
                    <a:pt x="274" y="2584"/>
                    <a:pt x="608" y="2584"/>
                  </a:cubicBezTo>
                  <a:lnTo>
                    <a:pt x="3648" y="2584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2"/>
            <p:cNvSpPr/>
            <p:nvPr/>
          </p:nvSpPr>
          <p:spPr>
            <a:xfrm>
              <a:off x="3601407" y="3840524"/>
              <a:ext cx="114246" cy="244652"/>
            </a:xfrm>
            <a:custGeom>
              <a:rect b="b" l="l" r="r" t="t"/>
              <a:pathLst>
                <a:path extrusionOk="0" h="7812" w="3648">
                  <a:moveTo>
                    <a:pt x="1854" y="0"/>
                  </a:moveTo>
                  <a:cubicBezTo>
                    <a:pt x="821" y="0"/>
                    <a:pt x="0" y="1733"/>
                    <a:pt x="0" y="3891"/>
                  </a:cubicBezTo>
                  <a:cubicBezTo>
                    <a:pt x="0" y="6079"/>
                    <a:pt x="821" y="7812"/>
                    <a:pt x="1854" y="7812"/>
                  </a:cubicBezTo>
                  <a:lnTo>
                    <a:pt x="3648" y="7812"/>
                  </a:lnTo>
                  <a:lnTo>
                    <a:pt x="3648" y="31"/>
                  </a:lnTo>
                  <a:lnTo>
                    <a:pt x="1854" y="3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2"/>
            <p:cNvSpPr/>
            <p:nvPr/>
          </p:nvSpPr>
          <p:spPr>
            <a:xfrm>
              <a:off x="3658499" y="3432144"/>
              <a:ext cx="57154" cy="40024"/>
            </a:xfrm>
            <a:custGeom>
              <a:rect b="b" l="l" r="r" t="t"/>
              <a:pathLst>
                <a:path extrusionOk="0" h="1278" w="1825">
                  <a:moveTo>
                    <a:pt x="305" y="1"/>
                  </a:moveTo>
                  <a:cubicBezTo>
                    <a:pt x="153" y="1"/>
                    <a:pt x="1" y="305"/>
                    <a:pt x="1" y="639"/>
                  </a:cubicBezTo>
                  <a:cubicBezTo>
                    <a:pt x="1" y="973"/>
                    <a:pt x="153" y="1277"/>
                    <a:pt x="305" y="1277"/>
                  </a:cubicBezTo>
                  <a:lnTo>
                    <a:pt x="1825" y="1277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62"/>
            <p:cNvSpPr/>
            <p:nvPr/>
          </p:nvSpPr>
          <p:spPr>
            <a:xfrm>
              <a:off x="3536674" y="3908108"/>
              <a:ext cx="117096" cy="54273"/>
            </a:xfrm>
            <a:custGeom>
              <a:rect b="b" l="l" r="r" t="t"/>
              <a:pathLst>
                <a:path extrusionOk="0" h="1733" w="3739">
                  <a:moveTo>
                    <a:pt x="487" y="0"/>
                  </a:moveTo>
                  <a:lnTo>
                    <a:pt x="487" y="0"/>
                  </a:lnTo>
                  <a:cubicBezTo>
                    <a:pt x="183" y="152"/>
                    <a:pt x="0" y="456"/>
                    <a:pt x="0" y="791"/>
                  </a:cubicBezTo>
                  <a:cubicBezTo>
                    <a:pt x="0" y="1247"/>
                    <a:pt x="395" y="1642"/>
                    <a:pt x="851" y="1672"/>
                  </a:cubicBezTo>
                  <a:lnTo>
                    <a:pt x="2128" y="1733"/>
                  </a:lnTo>
                  <a:lnTo>
                    <a:pt x="3161" y="1672"/>
                  </a:lnTo>
                  <a:cubicBezTo>
                    <a:pt x="3465" y="1642"/>
                    <a:pt x="3739" y="1368"/>
                    <a:pt x="3739" y="1064"/>
                  </a:cubicBezTo>
                  <a:lnTo>
                    <a:pt x="3739" y="1064"/>
                  </a:lnTo>
                  <a:cubicBezTo>
                    <a:pt x="3617" y="1125"/>
                    <a:pt x="3496" y="1247"/>
                    <a:pt x="3344" y="1277"/>
                  </a:cubicBezTo>
                  <a:cubicBezTo>
                    <a:pt x="3165" y="1326"/>
                    <a:pt x="2977" y="1357"/>
                    <a:pt x="2786" y="1357"/>
                  </a:cubicBezTo>
                  <a:cubicBezTo>
                    <a:pt x="2619" y="1357"/>
                    <a:pt x="2450" y="1333"/>
                    <a:pt x="2280" y="1277"/>
                  </a:cubicBezTo>
                  <a:cubicBezTo>
                    <a:pt x="2341" y="973"/>
                    <a:pt x="2280" y="639"/>
                    <a:pt x="2189" y="365"/>
                  </a:cubicBezTo>
                  <a:cubicBezTo>
                    <a:pt x="2037" y="639"/>
                    <a:pt x="1946" y="943"/>
                    <a:pt x="1976" y="1277"/>
                  </a:cubicBezTo>
                  <a:cubicBezTo>
                    <a:pt x="1581" y="1277"/>
                    <a:pt x="1155" y="1216"/>
                    <a:pt x="730" y="1216"/>
                  </a:cubicBezTo>
                  <a:cubicBezTo>
                    <a:pt x="699" y="1125"/>
                    <a:pt x="669" y="1095"/>
                    <a:pt x="608" y="1034"/>
                  </a:cubicBezTo>
                  <a:cubicBezTo>
                    <a:pt x="456" y="669"/>
                    <a:pt x="426" y="335"/>
                    <a:pt x="487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62"/>
            <p:cNvSpPr/>
            <p:nvPr/>
          </p:nvSpPr>
          <p:spPr>
            <a:xfrm>
              <a:off x="3549984" y="3902564"/>
              <a:ext cx="102847" cy="44847"/>
            </a:xfrm>
            <a:custGeom>
              <a:rect b="b" l="l" r="r" t="t"/>
              <a:pathLst>
                <a:path extrusionOk="0" h="1432" w="3284">
                  <a:moveTo>
                    <a:pt x="425" y="0"/>
                  </a:moveTo>
                  <a:cubicBezTo>
                    <a:pt x="307" y="0"/>
                    <a:pt x="199" y="43"/>
                    <a:pt x="92" y="86"/>
                  </a:cubicBezTo>
                  <a:cubicBezTo>
                    <a:pt x="1" y="421"/>
                    <a:pt x="31" y="816"/>
                    <a:pt x="183" y="1120"/>
                  </a:cubicBezTo>
                  <a:cubicBezTo>
                    <a:pt x="244" y="1180"/>
                    <a:pt x="274" y="1272"/>
                    <a:pt x="305" y="1302"/>
                  </a:cubicBezTo>
                  <a:cubicBezTo>
                    <a:pt x="730" y="1302"/>
                    <a:pt x="1156" y="1393"/>
                    <a:pt x="1551" y="1393"/>
                  </a:cubicBezTo>
                  <a:cubicBezTo>
                    <a:pt x="1521" y="1089"/>
                    <a:pt x="1642" y="785"/>
                    <a:pt x="1764" y="481"/>
                  </a:cubicBezTo>
                  <a:cubicBezTo>
                    <a:pt x="1855" y="785"/>
                    <a:pt x="1916" y="1089"/>
                    <a:pt x="1855" y="1393"/>
                  </a:cubicBezTo>
                  <a:cubicBezTo>
                    <a:pt x="1996" y="1417"/>
                    <a:pt x="2138" y="1431"/>
                    <a:pt x="2275" y="1431"/>
                  </a:cubicBezTo>
                  <a:cubicBezTo>
                    <a:pt x="2493" y="1431"/>
                    <a:pt x="2702" y="1395"/>
                    <a:pt x="2888" y="1302"/>
                  </a:cubicBezTo>
                  <a:cubicBezTo>
                    <a:pt x="3040" y="1241"/>
                    <a:pt x="3162" y="1150"/>
                    <a:pt x="3284" y="1089"/>
                  </a:cubicBezTo>
                  <a:cubicBezTo>
                    <a:pt x="3284" y="907"/>
                    <a:pt x="3132" y="664"/>
                    <a:pt x="2858" y="542"/>
                  </a:cubicBezTo>
                  <a:lnTo>
                    <a:pt x="1977" y="238"/>
                  </a:lnTo>
                  <a:lnTo>
                    <a:pt x="578" y="25"/>
                  </a:lnTo>
                  <a:cubicBezTo>
                    <a:pt x="525" y="8"/>
                    <a:pt x="474" y="0"/>
                    <a:pt x="425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62"/>
            <p:cNvSpPr/>
            <p:nvPr/>
          </p:nvSpPr>
          <p:spPr>
            <a:xfrm>
              <a:off x="3562354" y="3957589"/>
              <a:ext cx="90476" cy="44972"/>
            </a:xfrm>
            <a:custGeom>
              <a:rect b="b" l="l" r="r" t="t"/>
              <a:pathLst>
                <a:path extrusionOk="0" h="1436" w="2889">
                  <a:moveTo>
                    <a:pt x="1" y="1"/>
                  </a:moveTo>
                  <a:lnTo>
                    <a:pt x="1" y="457"/>
                  </a:lnTo>
                  <a:cubicBezTo>
                    <a:pt x="1" y="730"/>
                    <a:pt x="62" y="974"/>
                    <a:pt x="214" y="1156"/>
                  </a:cubicBezTo>
                  <a:cubicBezTo>
                    <a:pt x="613" y="1342"/>
                    <a:pt x="1035" y="1435"/>
                    <a:pt x="1480" y="1435"/>
                  </a:cubicBezTo>
                  <a:cubicBezTo>
                    <a:pt x="1544" y="1435"/>
                    <a:pt x="1608" y="1433"/>
                    <a:pt x="1673" y="1430"/>
                  </a:cubicBezTo>
                  <a:cubicBezTo>
                    <a:pt x="1551" y="1065"/>
                    <a:pt x="1521" y="730"/>
                    <a:pt x="1551" y="396"/>
                  </a:cubicBezTo>
                  <a:lnTo>
                    <a:pt x="1551" y="396"/>
                  </a:lnTo>
                  <a:cubicBezTo>
                    <a:pt x="1703" y="670"/>
                    <a:pt x="1855" y="1004"/>
                    <a:pt x="1886" y="1308"/>
                  </a:cubicBezTo>
                  <a:cubicBezTo>
                    <a:pt x="2220" y="1278"/>
                    <a:pt x="2524" y="1065"/>
                    <a:pt x="2767" y="852"/>
                  </a:cubicBezTo>
                  <a:lnTo>
                    <a:pt x="2889" y="730"/>
                  </a:lnTo>
                  <a:cubicBezTo>
                    <a:pt x="2889" y="609"/>
                    <a:pt x="2889" y="518"/>
                    <a:pt x="2797" y="396"/>
                  </a:cubicBezTo>
                  <a:cubicBezTo>
                    <a:pt x="2676" y="214"/>
                    <a:pt x="2493" y="92"/>
                    <a:pt x="2281" y="92"/>
                  </a:cubicBezTo>
                  <a:lnTo>
                    <a:pt x="1278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62"/>
            <p:cNvSpPr/>
            <p:nvPr/>
          </p:nvSpPr>
          <p:spPr>
            <a:xfrm>
              <a:off x="3571875" y="3969991"/>
              <a:ext cx="81895" cy="41151"/>
            </a:xfrm>
            <a:custGeom>
              <a:rect b="b" l="l" r="r" t="t"/>
              <a:pathLst>
                <a:path extrusionOk="0" h="1314" w="2615">
                  <a:moveTo>
                    <a:pt x="1278" y="0"/>
                  </a:moveTo>
                  <a:cubicBezTo>
                    <a:pt x="1247" y="334"/>
                    <a:pt x="1278" y="669"/>
                    <a:pt x="1399" y="1034"/>
                  </a:cubicBezTo>
                  <a:cubicBezTo>
                    <a:pt x="1341" y="1037"/>
                    <a:pt x="1283" y="1039"/>
                    <a:pt x="1224" y="1039"/>
                  </a:cubicBezTo>
                  <a:cubicBezTo>
                    <a:pt x="820" y="1039"/>
                    <a:pt x="399" y="950"/>
                    <a:pt x="1" y="790"/>
                  </a:cubicBezTo>
                  <a:lnTo>
                    <a:pt x="1" y="790"/>
                  </a:lnTo>
                  <a:cubicBezTo>
                    <a:pt x="153" y="1034"/>
                    <a:pt x="396" y="1186"/>
                    <a:pt x="670" y="1246"/>
                  </a:cubicBezTo>
                  <a:lnTo>
                    <a:pt x="943" y="1277"/>
                  </a:lnTo>
                  <a:cubicBezTo>
                    <a:pt x="1027" y="1302"/>
                    <a:pt x="1111" y="1313"/>
                    <a:pt x="1194" y="1313"/>
                  </a:cubicBezTo>
                  <a:cubicBezTo>
                    <a:pt x="1412" y="1313"/>
                    <a:pt x="1626" y="1235"/>
                    <a:pt x="1825" y="1125"/>
                  </a:cubicBezTo>
                  <a:lnTo>
                    <a:pt x="2341" y="790"/>
                  </a:lnTo>
                  <a:cubicBezTo>
                    <a:pt x="2524" y="669"/>
                    <a:pt x="2615" y="517"/>
                    <a:pt x="2615" y="334"/>
                  </a:cubicBezTo>
                  <a:lnTo>
                    <a:pt x="2615" y="334"/>
                  </a:lnTo>
                  <a:lnTo>
                    <a:pt x="2493" y="456"/>
                  </a:lnTo>
                  <a:cubicBezTo>
                    <a:pt x="2281" y="669"/>
                    <a:pt x="1916" y="821"/>
                    <a:pt x="1612" y="912"/>
                  </a:cubicBezTo>
                  <a:cubicBezTo>
                    <a:pt x="1582" y="608"/>
                    <a:pt x="1430" y="274"/>
                    <a:pt x="1278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62"/>
            <p:cNvSpPr/>
            <p:nvPr/>
          </p:nvSpPr>
          <p:spPr>
            <a:xfrm>
              <a:off x="3501442" y="3829094"/>
              <a:ext cx="135198" cy="91228"/>
            </a:xfrm>
            <a:custGeom>
              <a:rect b="b" l="l" r="r" t="t"/>
              <a:pathLst>
                <a:path extrusionOk="0" h="2913" w="4317">
                  <a:moveTo>
                    <a:pt x="213" y="1"/>
                  </a:moveTo>
                  <a:cubicBezTo>
                    <a:pt x="153" y="122"/>
                    <a:pt x="61" y="244"/>
                    <a:pt x="31" y="396"/>
                  </a:cubicBezTo>
                  <a:cubicBezTo>
                    <a:pt x="1" y="700"/>
                    <a:pt x="153" y="1034"/>
                    <a:pt x="426" y="1186"/>
                  </a:cubicBezTo>
                  <a:lnTo>
                    <a:pt x="3192" y="2827"/>
                  </a:lnTo>
                  <a:cubicBezTo>
                    <a:pt x="3307" y="2885"/>
                    <a:pt x="3431" y="2912"/>
                    <a:pt x="3554" y="2912"/>
                  </a:cubicBezTo>
                  <a:cubicBezTo>
                    <a:pt x="3823" y="2912"/>
                    <a:pt x="4089" y="2783"/>
                    <a:pt x="4256" y="2554"/>
                  </a:cubicBezTo>
                  <a:cubicBezTo>
                    <a:pt x="4286" y="2523"/>
                    <a:pt x="4286" y="2432"/>
                    <a:pt x="4317" y="2402"/>
                  </a:cubicBezTo>
                  <a:lnTo>
                    <a:pt x="4317" y="2402"/>
                  </a:lnTo>
                  <a:cubicBezTo>
                    <a:pt x="4226" y="2493"/>
                    <a:pt x="4104" y="2554"/>
                    <a:pt x="3952" y="2554"/>
                  </a:cubicBezTo>
                  <a:cubicBezTo>
                    <a:pt x="3709" y="2554"/>
                    <a:pt x="3496" y="2493"/>
                    <a:pt x="3253" y="2402"/>
                  </a:cubicBezTo>
                  <a:cubicBezTo>
                    <a:pt x="3040" y="2280"/>
                    <a:pt x="2858" y="2128"/>
                    <a:pt x="2645" y="2037"/>
                  </a:cubicBezTo>
                  <a:cubicBezTo>
                    <a:pt x="2767" y="1794"/>
                    <a:pt x="2858" y="1490"/>
                    <a:pt x="2888" y="1216"/>
                  </a:cubicBezTo>
                  <a:lnTo>
                    <a:pt x="2888" y="1216"/>
                  </a:lnTo>
                  <a:cubicBezTo>
                    <a:pt x="2645" y="1429"/>
                    <a:pt x="2493" y="1642"/>
                    <a:pt x="2402" y="1915"/>
                  </a:cubicBezTo>
                  <a:lnTo>
                    <a:pt x="913" y="1064"/>
                  </a:lnTo>
                  <a:cubicBezTo>
                    <a:pt x="973" y="821"/>
                    <a:pt x="1064" y="578"/>
                    <a:pt x="1125" y="304"/>
                  </a:cubicBezTo>
                  <a:lnTo>
                    <a:pt x="1125" y="304"/>
                  </a:lnTo>
                  <a:cubicBezTo>
                    <a:pt x="913" y="456"/>
                    <a:pt x="761" y="700"/>
                    <a:pt x="669" y="973"/>
                  </a:cubicBezTo>
                  <a:cubicBezTo>
                    <a:pt x="487" y="852"/>
                    <a:pt x="335" y="608"/>
                    <a:pt x="274" y="426"/>
                  </a:cubicBezTo>
                  <a:cubicBezTo>
                    <a:pt x="213" y="304"/>
                    <a:pt x="213" y="153"/>
                    <a:pt x="213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62"/>
            <p:cNvSpPr/>
            <p:nvPr/>
          </p:nvSpPr>
          <p:spPr>
            <a:xfrm>
              <a:off x="3508113" y="3821014"/>
              <a:ext cx="133287" cy="85998"/>
            </a:xfrm>
            <a:custGeom>
              <a:rect b="b" l="l" r="r" t="t"/>
              <a:pathLst>
                <a:path extrusionOk="0" h="2746" w="4256">
                  <a:moveTo>
                    <a:pt x="587" y="1"/>
                  </a:moveTo>
                  <a:cubicBezTo>
                    <a:pt x="373" y="1"/>
                    <a:pt x="160" y="88"/>
                    <a:pt x="0" y="228"/>
                  </a:cubicBezTo>
                  <a:cubicBezTo>
                    <a:pt x="0" y="380"/>
                    <a:pt x="0" y="502"/>
                    <a:pt x="61" y="654"/>
                  </a:cubicBezTo>
                  <a:cubicBezTo>
                    <a:pt x="122" y="866"/>
                    <a:pt x="274" y="1079"/>
                    <a:pt x="456" y="1170"/>
                  </a:cubicBezTo>
                  <a:cubicBezTo>
                    <a:pt x="578" y="897"/>
                    <a:pt x="730" y="684"/>
                    <a:pt x="912" y="532"/>
                  </a:cubicBezTo>
                  <a:lnTo>
                    <a:pt x="912" y="532"/>
                  </a:lnTo>
                  <a:cubicBezTo>
                    <a:pt x="851" y="806"/>
                    <a:pt x="760" y="1018"/>
                    <a:pt x="700" y="1292"/>
                  </a:cubicBezTo>
                  <a:lnTo>
                    <a:pt x="2189" y="2113"/>
                  </a:lnTo>
                  <a:cubicBezTo>
                    <a:pt x="2280" y="1869"/>
                    <a:pt x="2432" y="1626"/>
                    <a:pt x="2675" y="1444"/>
                  </a:cubicBezTo>
                  <a:lnTo>
                    <a:pt x="2675" y="1444"/>
                  </a:lnTo>
                  <a:cubicBezTo>
                    <a:pt x="2645" y="1718"/>
                    <a:pt x="2554" y="2021"/>
                    <a:pt x="2432" y="2234"/>
                  </a:cubicBezTo>
                  <a:cubicBezTo>
                    <a:pt x="2645" y="2386"/>
                    <a:pt x="2858" y="2538"/>
                    <a:pt x="3040" y="2629"/>
                  </a:cubicBezTo>
                  <a:cubicBezTo>
                    <a:pt x="3215" y="2695"/>
                    <a:pt x="3375" y="2745"/>
                    <a:pt x="3541" y="2745"/>
                  </a:cubicBezTo>
                  <a:cubicBezTo>
                    <a:pt x="3606" y="2745"/>
                    <a:pt x="3671" y="2738"/>
                    <a:pt x="3739" y="2721"/>
                  </a:cubicBezTo>
                  <a:cubicBezTo>
                    <a:pt x="3891" y="2690"/>
                    <a:pt x="4013" y="2660"/>
                    <a:pt x="4104" y="2599"/>
                  </a:cubicBezTo>
                  <a:cubicBezTo>
                    <a:pt x="4256" y="2234"/>
                    <a:pt x="4104" y="1839"/>
                    <a:pt x="3739" y="1626"/>
                  </a:cubicBezTo>
                  <a:lnTo>
                    <a:pt x="912" y="76"/>
                  </a:lnTo>
                  <a:cubicBezTo>
                    <a:pt x="808" y="24"/>
                    <a:pt x="697" y="1"/>
                    <a:pt x="587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62"/>
            <p:cNvSpPr/>
            <p:nvPr/>
          </p:nvSpPr>
          <p:spPr>
            <a:xfrm>
              <a:off x="3576635" y="3737709"/>
              <a:ext cx="78106" cy="118036"/>
            </a:xfrm>
            <a:custGeom>
              <a:rect b="b" l="l" r="r" t="t"/>
              <a:pathLst>
                <a:path extrusionOk="0" h="3769" w="2494">
                  <a:moveTo>
                    <a:pt x="943" y="1"/>
                  </a:moveTo>
                  <a:cubicBezTo>
                    <a:pt x="609" y="1"/>
                    <a:pt x="305" y="183"/>
                    <a:pt x="153" y="487"/>
                  </a:cubicBezTo>
                  <a:cubicBezTo>
                    <a:pt x="1" y="791"/>
                    <a:pt x="1" y="1125"/>
                    <a:pt x="183" y="1429"/>
                  </a:cubicBezTo>
                  <a:lnTo>
                    <a:pt x="1369" y="3374"/>
                  </a:lnTo>
                  <a:cubicBezTo>
                    <a:pt x="1512" y="3640"/>
                    <a:pt x="1779" y="3769"/>
                    <a:pt x="2058" y="3769"/>
                  </a:cubicBezTo>
                  <a:cubicBezTo>
                    <a:pt x="2194" y="3769"/>
                    <a:pt x="2334" y="3738"/>
                    <a:pt x="2463" y="3678"/>
                  </a:cubicBezTo>
                  <a:lnTo>
                    <a:pt x="2493" y="3648"/>
                  </a:lnTo>
                  <a:lnTo>
                    <a:pt x="2463" y="3648"/>
                  </a:lnTo>
                  <a:cubicBezTo>
                    <a:pt x="2129" y="3526"/>
                    <a:pt x="1855" y="3344"/>
                    <a:pt x="1612" y="3071"/>
                  </a:cubicBezTo>
                  <a:cubicBezTo>
                    <a:pt x="1399" y="2858"/>
                    <a:pt x="1247" y="2554"/>
                    <a:pt x="1065" y="2280"/>
                  </a:cubicBezTo>
                  <a:lnTo>
                    <a:pt x="700" y="1703"/>
                  </a:lnTo>
                  <a:cubicBezTo>
                    <a:pt x="609" y="1520"/>
                    <a:pt x="487" y="1338"/>
                    <a:pt x="457" y="1095"/>
                  </a:cubicBezTo>
                  <a:cubicBezTo>
                    <a:pt x="396" y="882"/>
                    <a:pt x="487" y="608"/>
                    <a:pt x="609" y="426"/>
                  </a:cubicBezTo>
                  <a:cubicBezTo>
                    <a:pt x="670" y="274"/>
                    <a:pt x="791" y="122"/>
                    <a:pt x="943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62"/>
            <p:cNvSpPr/>
            <p:nvPr/>
          </p:nvSpPr>
          <p:spPr>
            <a:xfrm>
              <a:off x="3588066" y="3736770"/>
              <a:ext cx="81895" cy="111396"/>
            </a:xfrm>
            <a:custGeom>
              <a:rect b="b" l="l" r="r" t="t"/>
              <a:pathLst>
                <a:path extrusionOk="0" h="3557" w="2615">
                  <a:moveTo>
                    <a:pt x="517" y="0"/>
                  </a:moveTo>
                  <a:cubicBezTo>
                    <a:pt x="426" y="122"/>
                    <a:pt x="305" y="274"/>
                    <a:pt x="183" y="426"/>
                  </a:cubicBezTo>
                  <a:cubicBezTo>
                    <a:pt x="61" y="608"/>
                    <a:pt x="1" y="882"/>
                    <a:pt x="31" y="1094"/>
                  </a:cubicBezTo>
                  <a:cubicBezTo>
                    <a:pt x="92" y="1338"/>
                    <a:pt x="183" y="1520"/>
                    <a:pt x="305" y="1702"/>
                  </a:cubicBezTo>
                  <a:lnTo>
                    <a:pt x="639" y="2280"/>
                  </a:lnTo>
                  <a:cubicBezTo>
                    <a:pt x="821" y="2553"/>
                    <a:pt x="973" y="2857"/>
                    <a:pt x="1216" y="3070"/>
                  </a:cubicBezTo>
                  <a:cubicBezTo>
                    <a:pt x="1460" y="3313"/>
                    <a:pt x="1703" y="3496"/>
                    <a:pt x="2037" y="3556"/>
                  </a:cubicBezTo>
                  <a:lnTo>
                    <a:pt x="2098" y="3556"/>
                  </a:lnTo>
                  <a:cubicBezTo>
                    <a:pt x="2463" y="3404"/>
                    <a:pt x="2615" y="2949"/>
                    <a:pt x="2432" y="2584"/>
                  </a:cubicBezTo>
                  <a:lnTo>
                    <a:pt x="1642" y="578"/>
                  </a:lnTo>
                  <a:cubicBezTo>
                    <a:pt x="1490" y="213"/>
                    <a:pt x="1125" y="0"/>
                    <a:pt x="761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62"/>
            <p:cNvSpPr/>
            <p:nvPr/>
          </p:nvSpPr>
          <p:spPr>
            <a:xfrm>
              <a:off x="4682769" y="2943811"/>
              <a:ext cx="338918" cy="907205"/>
            </a:xfrm>
            <a:custGeom>
              <a:rect b="b" l="l" r="r" t="t"/>
              <a:pathLst>
                <a:path extrusionOk="0" h="28968" w="10822">
                  <a:moveTo>
                    <a:pt x="4043" y="1"/>
                  </a:moveTo>
                  <a:lnTo>
                    <a:pt x="4803" y="1885"/>
                  </a:lnTo>
                  <a:lnTo>
                    <a:pt x="4894" y="6475"/>
                  </a:lnTo>
                  <a:cubicBezTo>
                    <a:pt x="4925" y="8633"/>
                    <a:pt x="4864" y="10761"/>
                    <a:pt x="4560" y="12919"/>
                  </a:cubicBezTo>
                  <a:cubicBezTo>
                    <a:pt x="4165" y="15776"/>
                    <a:pt x="3527" y="18603"/>
                    <a:pt x="2615" y="21338"/>
                  </a:cubicBezTo>
                  <a:lnTo>
                    <a:pt x="1" y="28968"/>
                  </a:lnTo>
                  <a:cubicBezTo>
                    <a:pt x="1" y="28968"/>
                    <a:pt x="8056" y="21582"/>
                    <a:pt x="10518" y="14499"/>
                  </a:cubicBezTo>
                  <a:lnTo>
                    <a:pt x="6657" y="10882"/>
                  </a:lnTo>
                  <a:lnTo>
                    <a:pt x="10822" y="8511"/>
                  </a:lnTo>
                  <a:cubicBezTo>
                    <a:pt x="10822" y="8511"/>
                    <a:pt x="8846" y="2432"/>
                    <a:pt x="40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62"/>
            <p:cNvSpPr/>
            <p:nvPr/>
          </p:nvSpPr>
          <p:spPr>
            <a:xfrm>
              <a:off x="4321052" y="2976193"/>
              <a:ext cx="1002411" cy="1354576"/>
            </a:xfrm>
            <a:custGeom>
              <a:rect b="b" l="l" r="r" t="t"/>
              <a:pathLst>
                <a:path extrusionOk="0" h="43253" w="32008">
                  <a:moveTo>
                    <a:pt x="13557" y="0"/>
                  </a:moveTo>
                  <a:lnTo>
                    <a:pt x="3587" y="4894"/>
                  </a:lnTo>
                  <a:lnTo>
                    <a:pt x="608" y="17630"/>
                  </a:lnTo>
                  <a:cubicBezTo>
                    <a:pt x="0" y="20092"/>
                    <a:pt x="1307" y="22645"/>
                    <a:pt x="3617" y="23678"/>
                  </a:cubicBezTo>
                  <a:lnTo>
                    <a:pt x="3678" y="23709"/>
                  </a:lnTo>
                  <a:cubicBezTo>
                    <a:pt x="4955" y="24256"/>
                    <a:pt x="5867" y="25350"/>
                    <a:pt x="6171" y="26687"/>
                  </a:cubicBezTo>
                  <a:lnTo>
                    <a:pt x="6475" y="27964"/>
                  </a:lnTo>
                  <a:cubicBezTo>
                    <a:pt x="7143" y="30852"/>
                    <a:pt x="7113" y="33861"/>
                    <a:pt x="6323" y="36718"/>
                  </a:cubicBezTo>
                  <a:lnTo>
                    <a:pt x="4499" y="43253"/>
                  </a:lnTo>
                  <a:lnTo>
                    <a:pt x="32007" y="43253"/>
                  </a:lnTo>
                  <a:cubicBezTo>
                    <a:pt x="31642" y="40396"/>
                    <a:pt x="30882" y="37660"/>
                    <a:pt x="29758" y="35046"/>
                  </a:cubicBezTo>
                  <a:lnTo>
                    <a:pt x="28208" y="31551"/>
                  </a:lnTo>
                  <a:cubicBezTo>
                    <a:pt x="27083" y="29149"/>
                    <a:pt x="26566" y="26566"/>
                    <a:pt x="26566" y="23952"/>
                  </a:cubicBezTo>
                  <a:lnTo>
                    <a:pt x="26566" y="3344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62"/>
            <p:cNvSpPr/>
            <p:nvPr/>
          </p:nvSpPr>
          <p:spPr>
            <a:xfrm>
              <a:off x="4526676" y="2709637"/>
              <a:ext cx="312242" cy="673004"/>
            </a:xfrm>
            <a:custGeom>
              <a:rect b="b" l="l" r="r" t="t"/>
              <a:pathLst>
                <a:path extrusionOk="0" h="18512" w="6931">
                  <a:moveTo>
                    <a:pt x="3769" y="1"/>
                  </a:moveTo>
                  <a:lnTo>
                    <a:pt x="3709" y="61"/>
                  </a:lnTo>
                  <a:cubicBezTo>
                    <a:pt x="3982" y="1277"/>
                    <a:pt x="4043" y="2523"/>
                    <a:pt x="3830" y="3739"/>
                  </a:cubicBezTo>
                  <a:cubicBezTo>
                    <a:pt x="3648" y="4955"/>
                    <a:pt x="3192" y="6141"/>
                    <a:pt x="2371" y="7022"/>
                  </a:cubicBezTo>
                  <a:cubicBezTo>
                    <a:pt x="1763" y="7660"/>
                    <a:pt x="943" y="8116"/>
                    <a:pt x="92" y="8268"/>
                  </a:cubicBezTo>
                  <a:lnTo>
                    <a:pt x="699" y="9727"/>
                  </a:lnTo>
                  <a:lnTo>
                    <a:pt x="365" y="11825"/>
                  </a:lnTo>
                  <a:cubicBezTo>
                    <a:pt x="244" y="12584"/>
                    <a:pt x="122" y="13344"/>
                    <a:pt x="61" y="14104"/>
                  </a:cubicBezTo>
                  <a:cubicBezTo>
                    <a:pt x="0" y="15350"/>
                    <a:pt x="61" y="16627"/>
                    <a:pt x="213" y="17904"/>
                  </a:cubicBezTo>
                  <a:cubicBezTo>
                    <a:pt x="1186" y="18147"/>
                    <a:pt x="2219" y="18390"/>
                    <a:pt x="3253" y="18512"/>
                  </a:cubicBezTo>
                  <a:cubicBezTo>
                    <a:pt x="4377" y="18512"/>
                    <a:pt x="5472" y="18420"/>
                    <a:pt x="6596" y="18268"/>
                  </a:cubicBezTo>
                  <a:cubicBezTo>
                    <a:pt x="6839" y="16141"/>
                    <a:pt x="6931" y="14013"/>
                    <a:pt x="6870" y="11855"/>
                  </a:cubicBezTo>
                  <a:lnTo>
                    <a:pt x="6779" y="7235"/>
                  </a:lnTo>
                  <a:lnTo>
                    <a:pt x="6019" y="5381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62"/>
            <p:cNvSpPr/>
            <p:nvPr/>
          </p:nvSpPr>
          <p:spPr>
            <a:xfrm>
              <a:off x="4115422" y="2244710"/>
              <a:ext cx="708277" cy="644890"/>
            </a:xfrm>
            <a:custGeom>
              <a:rect b="b" l="l" r="r" t="t"/>
              <a:pathLst>
                <a:path extrusionOk="0" h="20592" w="22616">
                  <a:moveTo>
                    <a:pt x="9963" y="1"/>
                  </a:moveTo>
                  <a:cubicBezTo>
                    <a:pt x="9074" y="1"/>
                    <a:pt x="8186" y="112"/>
                    <a:pt x="7326" y="348"/>
                  </a:cubicBezTo>
                  <a:cubicBezTo>
                    <a:pt x="4743" y="1016"/>
                    <a:pt x="2463" y="2779"/>
                    <a:pt x="1277" y="5120"/>
                  </a:cubicBezTo>
                  <a:cubicBezTo>
                    <a:pt x="1" y="7673"/>
                    <a:pt x="31" y="10743"/>
                    <a:pt x="974" y="13448"/>
                  </a:cubicBezTo>
                  <a:cubicBezTo>
                    <a:pt x="1946" y="16153"/>
                    <a:pt x="3648" y="18494"/>
                    <a:pt x="5624" y="20591"/>
                  </a:cubicBezTo>
                  <a:cubicBezTo>
                    <a:pt x="10639" y="20287"/>
                    <a:pt x="16111" y="18919"/>
                    <a:pt x="20518" y="16457"/>
                  </a:cubicBezTo>
                  <a:cubicBezTo>
                    <a:pt x="22220" y="12810"/>
                    <a:pt x="22615" y="8554"/>
                    <a:pt x="21582" y="4664"/>
                  </a:cubicBezTo>
                  <a:cubicBezTo>
                    <a:pt x="21247" y="3387"/>
                    <a:pt x="20700" y="2080"/>
                    <a:pt x="19636" y="1290"/>
                  </a:cubicBezTo>
                  <a:cubicBezTo>
                    <a:pt x="18974" y="769"/>
                    <a:pt x="18098" y="502"/>
                    <a:pt x="17234" y="502"/>
                  </a:cubicBezTo>
                  <a:cubicBezTo>
                    <a:pt x="16435" y="502"/>
                    <a:pt x="15646" y="731"/>
                    <a:pt x="15047" y="1199"/>
                  </a:cubicBezTo>
                  <a:cubicBezTo>
                    <a:pt x="13474" y="433"/>
                    <a:pt x="11715" y="1"/>
                    <a:pt x="9963" y="1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62"/>
            <p:cNvSpPr/>
            <p:nvPr/>
          </p:nvSpPr>
          <p:spPr>
            <a:xfrm>
              <a:off x="4580000" y="3346450"/>
              <a:ext cx="246548" cy="475994"/>
            </a:xfrm>
            <a:custGeom>
              <a:rect b="b" l="l" r="r" t="t"/>
              <a:pathLst>
                <a:path extrusionOk="0" h="16020" w="6840">
                  <a:moveTo>
                    <a:pt x="61" y="1"/>
                  </a:moveTo>
                  <a:lnTo>
                    <a:pt x="61" y="1"/>
                  </a:lnTo>
                  <a:cubicBezTo>
                    <a:pt x="0" y="2645"/>
                    <a:pt x="244" y="5259"/>
                    <a:pt x="730" y="7904"/>
                  </a:cubicBezTo>
                  <a:lnTo>
                    <a:pt x="2250" y="16019"/>
                  </a:lnTo>
                  <a:lnTo>
                    <a:pt x="4864" y="8390"/>
                  </a:lnTo>
                  <a:cubicBezTo>
                    <a:pt x="5867" y="5746"/>
                    <a:pt x="6505" y="2919"/>
                    <a:pt x="6839" y="31"/>
                  </a:cubicBezTo>
                  <a:lnTo>
                    <a:pt x="6839" y="31"/>
                  </a:lnTo>
                  <a:cubicBezTo>
                    <a:pt x="5756" y="180"/>
                    <a:pt x="4644" y="256"/>
                    <a:pt x="3532" y="256"/>
                  </a:cubicBezTo>
                  <a:cubicBezTo>
                    <a:pt x="2365" y="256"/>
                    <a:pt x="1197" y="172"/>
                    <a:pt x="61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62"/>
            <p:cNvSpPr/>
            <p:nvPr/>
          </p:nvSpPr>
          <p:spPr>
            <a:xfrm>
              <a:off x="4369624" y="3010450"/>
              <a:ext cx="314157" cy="841533"/>
            </a:xfrm>
            <a:custGeom>
              <a:rect b="b" l="l" r="r" t="t"/>
              <a:pathLst>
                <a:path extrusionOk="0" h="26871" w="7144">
                  <a:moveTo>
                    <a:pt x="4924" y="0"/>
                  </a:moveTo>
                  <a:cubicBezTo>
                    <a:pt x="2705" y="2280"/>
                    <a:pt x="1034" y="5228"/>
                    <a:pt x="1034" y="5228"/>
                  </a:cubicBezTo>
                  <a:lnTo>
                    <a:pt x="3556" y="6748"/>
                  </a:lnTo>
                  <a:lnTo>
                    <a:pt x="0" y="10122"/>
                  </a:lnTo>
                  <a:cubicBezTo>
                    <a:pt x="1094" y="17812"/>
                    <a:pt x="7143" y="26870"/>
                    <a:pt x="7143" y="26870"/>
                  </a:cubicBezTo>
                  <a:lnTo>
                    <a:pt x="5623" y="18754"/>
                  </a:lnTo>
                  <a:cubicBezTo>
                    <a:pt x="5137" y="16049"/>
                    <a:pt x="4924" y="13435"/>
                    <a:pt x="4955" y="10760"/>
                  </a:cubicBezTo>
                  <a:cubicBezTo>
                    <a:pt x="4985" y="8633"/>
                    <a:pt x="5137" y="6475"/>
                    <a:pt x="5532" y="4377"/>
                  </a:cubicBezTo>
                  <a:lnTo>
                    <a:pt x="5866" y="2280"/>
                  </a:lnTo>
                  <a:lnTo>
                    <a:pt x="5259" y="851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62"/>
            <p:cNvSpPr/>
            <p:nvPr/>
          </p:nvSpPr>
          <p:spPr>
            <a:xfrm>
              <a:off x="4402916" y="2180290"/>
              <a:ext cx="296076" cy="142902"/>
            </a:xfrm>
            <a:custGeom>
              <a:rect b="b" l="l" r="r" t="t"/>
              <a:pathLst>
                <a:path extrusionOk="0" h="4563" w="9454">
                  <a:moveTo>
                    <a:pt x="3851" y="1"/>
                  </a:moveTo>
                  <a:cubicBezTo>
                    <a:pt x="3268" y="1"/>
                    <a:pt x="2687" y="68"/>
                    <a:pt x="2128" y="216"/>
                  </a:cubicBezTo>
                  <a:cubicBezTo>
                    <a:pt x="1368" y="459"/>
                    <a:pt x="608" y="824"/>
                    <a:pt x="0" y="1371"/>
                  </a:cubicBezTo>
                  <a:cubicBezTo>
                    <a:pt x="821" y="3225"/>
                    <a:pt x="2706" y="4563"/>
                    <a:pt x="4864" y="4563"/>
                  </a:cubicBezTo>
                  <a:cubicBezTo>
                    <a:pt x="6839" y="4563"/>
                    <a:pt x="8542" y="3499"/>
                    <a:pt x="9453" y="1858"/>
                  </a:cubicBezTo>
                  <a:cubicBezTo>
                    <a:pt x="8602" y="1341"/>
                    <a:pt x="7690" y="824"/>
                    <a:pt x="6687" y="490"/>
                  </a:cubicBezTo>
                  <a:cubicBezTo>
                    <a:pt x="5795" y="186"/>
                    <a:pt x="4820" y="1"/>
                    <a:pt x="3851" y="1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62"/>
            <p:cNvSpPr/>
            <p:nvPr/>
          </p:nvSpPr>
          <p:spPr>
            <a:xfrm>
              <a:off x="4260140" y="2908234"/>
              <a:ext cx="35201" cy="35608"/>
            </a:xfrm>
            <a:custGeom>
              <a:rect b="b" l="l" r="r" t="t"/>
              <a:pathLst>
                <a:path extrusionOk="0" h="1137" w="1124">
                  <a:moveTo>
                    <a:pt x="447" y="1"/>
                  </a:moveTo>
                  <a:cubicBezTo>
                    <a:pt x="402" y="1"/>
                    <a:pt x="355" y="4"/>
                    <a:pt x="304" y="12"/>
                  </a:cubicBezTo>
                  <a:lnTo>
                    <a:pt x="0" y="681"/>
                  </a:lnTo>
                  <a:lnTo>
                    <a:pt x="821" y="1137"/>
                  </a:lnTo>
                  <a:cubicBezTo>
                    <a:pt x="1106" y="823"/>
                    <a:pt x="1123" y="1"/>
                    <a:pt x="447" y="1"/>
                  </a:cubicBezTo>
                  <a:close/>
                </a:path>
              </a:pathLst>
            </a:custGeom>
            <a:solidFill>
              <a:srgbClr val="E0A02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62"/>
            <p:cNvSpPr/>
            <p:nvPr/>
          </p:nvSpPr>
          <p:spPr>
            <a:xfrm>
              <a:off x="4173516" y="2775041"/>
              <a:ext cx="167549" cy="154802"/>
            </a:xfrm>
            <a:custGeom>
              <a:rect b="b" l="l" r="r" t="t"/>
              <a:pathLst>
                <a:path extrusionOk="0" h="4943" w="5350">
                  <a:moveTo>
                    <a:pt x="2683" y="1"/>
                  </a:moveTo>
                  <a:cubicBezTo>
                    <a:pt x="2540" y="1"/>
                    <a:pt x="2395" y="14"/>
                    <a:pt x="2249" y="40"/>
                  </a:cubicBezTo>
                  <a:cubicBezTo>
                    <a:pt x="912" y="283"/>
                    <a:pt x="0" y="1560"/>
                    <a:pt x="243" y="2897"/>
                  </a:cubicBezTo>
                  <a:cubicBezTo>
                    <a:pt x="433" y="4089"/>
                    <a:pt x="1491" y="4943"/>
                    <a:pt x="2665" y="4943"/>
                  </a:cubicBezTo>
                  <a:cubicBezTo>
                    <a:pt x="2809" y="4943"/>
                    <a:pt x="2955" y="4930"/>
                    <a:pt x="3100" y="4903"/>
                  </a:cubicBezTo>
                  <a:cubicBezTo>
                    <a:pt x="4438" y="4660"/>
                    <a:pt x="5350" y="3384"/>
                    <a:pt x="5106" y="2046"/>
                  </a:cubicBezTo>
                  <a:cubicBezTo>
                    <a:pt x="4890" y="855"/>
                    <a:pt x="3853" y="1"/>
                    <a:pt x="2683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62"/>
            <p:cNvSpPr/>
            <p:nvPr/>
          </p:nvSpPr>
          <p:spPr>
            <a:xfrm>
              <a:off x="4252498" y="2909549"/>
              <a:ext cx="33353" cy="43218"/>
            </a:xfrm>
            <a:custGeom>
              <a:rect b="b" l="l" r="r" t="t"/>
              <a:pathLst>
                <a:path extrusionOk="0" h="1380" w="1065">
                  <a:moveTo>
                    <a:pt x="183" y="0"/>
                  </a:moveTo>
                  <a:cubicBezTo>
                    <a:pt x="92" y="0"/>
                    <a:pt x="31" y="31"/>
                    <a:pt x="31" y="122"/>
                  </a:cubicBezTo>
                  <a:cubicBezTo>
                    <a:pt x="1" y="304"/>
                    <a:pt x="1" y="548"/>
                    <a:pt x="31" y="760"/>
                  </a:cubicBezTo>
                  <a:cubicBezTo>
                    <a:pt x="62" y="943"/>
                    <a:pt x="183" y="1095"/>
                    <a:pt x="305" y="1247"/>
                  </a:cubicBezTo>
                  <a:cubicBezTo>
                    <a:pt x="374" y="1339"/>
                    <a:pt x="480" y="1379"/>
                    <a:pt x="580" y="1379"/>
                  </a:cubicBezTo>
                  <a:cubicBezTo>
                    <a:pt x="610" y="1379"/>
                    <a:pt x="641" y="1375"/>
                    <a:pt x="670" y="1368"/>
                  </a:cubicBezTo>
                  <a:cubicBezTo>
                    <a:pt x="943" y="1247"/>
                    <a:pt x="1065" y="1095"/>
                    <a:pt x="1065" y="1095"/>
                  </a:cubicBezTo>
                  <a:cubicBezTo>
                    <a:pt x="791" y="882"/>
                    <a:pt x="609" y="487"/>
                    <a:pt x="548" y="152"/>
                  </a:cubicBezTo>
                  <a:cubicBezTo>
                    <a:pt x="548" y="31"/>
                    <a:pt x="487" y="0"/>
                    <a:pt x="366" y="0"/>
                  </a:cubicBezTo>
                  <a:close/>
                </a:path>
              </a:pathLst>
            </a:custGeom>
            <a:solidFill>
              <a:srgbClr val="ECB34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62"/>
            <p:cNvSpPr/>
            <p:nvPr/>
          </p:nvSpPr>
          <p:spPr>
            <a:xfrm>
              <a:off x="4245859" y="2463087"/>
              <a:ext cx="521656" cy="564310"/>
            </a:xfrm>
            <a:custGeom>
              <a:rect b="b" l="l" r="r" t="t"/>
              <a:pathLst>
                <a:path extrusionOk="0" h="18019" w="16657">
                  <a:moveTo>
                    <a:pt x="9210" y="1"/>
                  </a:moveTo>
                  <a:cubicBezTo>
                    <a:pt x="8450" y="2220"/>
                    <a:pt x="7052" y="4195"/>
                    <a:pt x="5167" y="5594"/>
                  </a:cubicBezTo>
                  <a:cubicBezTo>
                    <a:pt x="3648" y="6779"/>
                    <a:pt x="1854" y="7539"/>
                    <a:pt x="0" y="7873"/>
                  </a:cubicBezTo>
                  <a:lnTo>
                    <a:pt x="638" y="11612"/>
                  </a:lnTo>
                  <a:cubicBezTo>
                    <a:pt x="1291" y="15362"/>
                    <a:pt x="4591" y="18019"/>
                    <a:pt x="8280" y="18019"/>
                  </a:cubicBezTo>
                  <a:cubicBezTo>
                    <a:pt x="8717" y="18019"/>
                    <a:pt x="9160" y="17981"/>
                    <a:pt x="9605" y="17904"/>
                  </a:cubicBezTo>
                  <a:cubicBezTo>
                    <a:pt x="13830" y="17174"/>
                    <a:pt x="16657" y="13162"/>
                    <a:pt x="15927" y="8937"/>
                  </a:cubicBezTo>
                  <a:lnTo>
                    <a:pt x="15745" y="8116"/>
                  </a:lnTo>
                  <a:cubicBezTo>
                    <a:pt x="14408" y="7509"/>
                    <a:pt x="10608" y="5381"/>
                    <a:pt x="9210" y="1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62"/>
            <p:cNvSpPr/>
            <p:nvPr/>
          </p:nvSpPr>
          <p:spPr>
            <a:xfrm>
              <a:off x="4720851" y="2661107"/>
              <a:ext cx="155210" cy="154239"/>
            </a:xfrm>
            <a:custGeom>
              <a:rect b="b" l="l" r="r" t="t"/>
              <a:pathLst>
                <a:path extrusionOk="0" h="4925" w="4956">
                  <a:moveTo>
                    <a:pt x="2463" y="0"/>
                  </a:moveTo>
                  <a:cubicBezTo>
                    <a:pt x="1095" y="0"/>
                    <a:pt x="1" y="1094"/>
                    <a:pt x="1" y="2462"/>
                  </a:cubicBezTo>
                  <a:cubicBezTo>
                    <a:pt x="1" y="3830"/>
                    <a:pt x="1095" y="4924"/>
                    <a:pt x="2463" y="4924"/>
                  </a:cubicBezTo>
                  <a:cubicBezTo>
                    <a:pt x="3830" y="4924"/>
                    <a:pt x="4955" y="3830"/>
                    <a:pt x="4955" y="2462"/>
                  </a:cubicBezTo>
                  <a:cubicBezTo>
                    <a:pt x="4955" y="1094"/>
                    <a:pt x="3830" y="0"/>
                    <a:pt x="2463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62"/>
            <p:cNvSpPr/>
            <p:nvPr/>
          </p:nvSpPr>
          <p:spPr>
            <a:xfrm>
              <a:off x="4304861" y="2819355"/>
              <a:ext cx="105697" cy="103536"/>
            </a:xfrm>
            <a:custGeom>
              <a:rect b="b" l="l" r="r" t="t"/>
              <a:pathLst>
                <a:path extrusionOk="0" h="3306" w="3375">
                  <a:moveTo>
                    <a:pt x="1606" y="1"/>
                  </a:moveTo>
                  <a:cubicBezTo>
                    <a:pt x="1477" y="1"/>
                    <a:pt x="1363" y="37"/>
                    <a:pt x="1277" y="114"/>
                  </a:cubicBezTo>
                  <a:lnTo>
                    <a:pt x="1" y="1330"/>
                  </a:lnTo>
                  <a:cubicBezTo>
                    <a:pt x="90" y="1250"/>
                    <a:pt x="209" y="1211"/>
                    <a:pt x="344" y="1211"/>
                  </a:cubicBezTo>
                  <a:cubicBezTo>
                    <a:pt x="668" y="1211"/>
                    <a:pt x="1086" y="1431"/>
                    <a:pt x="1429" y="1817"/>
                  </a:cubicBezTo>
                  <a:cubicBezTo>
                    <a:pt x="1916" y="2333"/>
                    <a:pt x="2068" y="3032"/>
                    <a:pt x="1824" y="3306"/>
                  </a:cubicBezTo>
                  <a:lnTo>
                    <a:pt x="3101" y="2090"/>
                  </a:lnTo>
                  <a:cubicBezTo>
                    <a:pt x="3375" y="1817"/>
                    <a:pt x="3223" y="1178"/>
                    <a:pt x="2736" y="601"/>
                  </a:cubicBezTo>
                  <a:cubicBezTo>
                    <a:pt x="2366" y="231"/>
                    <a:pt x="1934" y="1"/>
                    <a:pt x="1606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62"/>
            <p:cNvSpPr/>
            <p:nvPr/>
          </p:nvSpPr>
          <p:spPr>
            <a:xfrm>
              <a:off x="4276300" y="2857437"/>
              <a:ext cx="93326" cy="90226"/>
            </a:xfrm>
            <a:custGeom>
              <a:rect b="b" l="l" r="r" t="t"/>
              <a:pathLst>
                <a:path extrusionOk="0" h="2881" w="2980">
                  <a:moveTo>
                    <a:pt x="1186" y="1"/>
                  </a:moveTo>
                  <a:cubicBezTo>
                    <a:pt x="1054" y="1"/>
                    <a:pt x="938" y="37"/>
                    <a:pt x="852" y="114"/>
                  </a:cubicBezTo>
                  <a:lnTo>
                    <a:pt x="1" y="905"/>
                  </a:lnTo>
                  <a:cubicBezTo>
                    <a:pt x="87" y="827"/>
                    <a:pt x="200" y="791"/>
                    <a:pt x="329" y="791"/>
                  </a:cubicBezTo>
                  <a:cubicBezTo>
                    <a:pt x="655" y="791"/>
                    <a:pt x="1081" y="1021"/>
                    <a:pt x="1429" y="1391"/>
                  </a:cubicBezTo>
                  <a:cubicBezTo>
                    <a:pt x="1916" y="1938"/>
                    <a:pt x="2068" y="2607"/>
                    <a:pt x="1824" y="2880"/>
                  </a:cubicBezTo>
                  <a:lnTo>
                    <a:pt x="2676" y="2090"/>
                  </a:lnTo>
                  <a:cubicBezTo>
                    <a:pt x="2980" y="1816"/>
                    <a:pt x="2797" y="1148"/>
                    <a:pt x="2311" y="601"/>
                  </a:cubicBezTo>
                  <a:cubicBezTo>
                    <a:pt x="1962" y="230"/>
                    <a:pt x="1520" y="1"/>
                    <a:pt x="1186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62"/>
            <p:cNvSpPr/>
            <p:nvPr/>
          </p:nvSpPr>
          <p:spPr>
            <a:xfrm>
              <a:off x="4223937" y="2882178"/>
              <a:ext cx="117127" cy="113056"/>
            </a:xfrm>
            <a:custGeom>
              <a:rect b="b" l="l" r="r" t="t"/>
              <a:pathLst>
                <a:path extrusionOk="0" h="3610" w="3740">
                  <a:moveTo>
                    <a:pt x="2001" y="1"/>
                  </a:moveTo>
                  <a:cubicBezTo>
                    <a:pt x="1872" y="1"/>
                    <a:pt x="1759" y="37"/>
                    <a:pt x="1673" y="115"/>
                  </a:cubicBezTo>
                  <a:lnTo>
                    <a:pt x="1" y="1634"/>
                  </a:lnTo>
                  <a:lnTo>
                    <a:pt x="1764" y="3610"/>
                  </a:lnTo>
                  <a:lnTo>
                    <a:pt x="3436" y="2090"/>
                  </a:lnTo>
                  <a:cubicBezTo>
                    <a:pt x="3740" y="1817"/>
                    <a:pt x="3588" y="1178"/>
                    <a:pt x="3101" y="601"/>
                  </a:cubicBezTo>
                  <a:cubicBezTo>
                    <a:pt x="2753" y="231"/>
                    <a:pt x="2327" y="1"/>
                    <a:pt x="2001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4512371" y="2819355"/>
              <a:ext cx="106667" cy="103536"/>
            </a:xfrm>
            <a:custGeom>
              <a:rect b="b" l="l" r="r" t="t"/>
              <a:pathLst>
                <a:path extrusionOk="0" h="3306" w="3406">
                  <a:moveTo>
                    <a:pt x="1636" y="1"/>
                  </a:moveTo>
                  <a:cubicBezTo>
                    <a:pt x="1507" y="1"/>
                    <a:pt x="1394" y="37"/>
                    <a:pt x="1308" y="114"/>
                  </a:cubicBezTo>
                  <a:lnTo>
                    <a:pt x="1" y="1330"/>
                  </a:lnTo>
                  <a:cubicBezTo>
                    <a:pt x="90" y="1250"/>
                    <a:pt x="212" y="1211"/>
                    <a:pt x="351" y="1211"/>
                  </a:cubicBezTo>
                  <a:cubicBezTo>
                    <a:pt x="683" y="1211"/>
                    <a:pt x="1117" y="1431"/>
                    <a:pt x="1460" y="1817"/>
                  </a:cubicBezTo>
                  <a:cubicBezTo>
                    <a:pt x="1946" y="2333"/>
                    <a:pt x="2098" y="3032"/>
                    <a:pt x="1825" y="3306"/>
                  </a:cubicBezTo>
                  <a:lnTo>
                    <a:pt x="3132" y="2090"/>
                  </a:lnTo>
                  <a:cubicBezTo>
                    <a:pt x="3405" y="1817"/>
                    <a:pt x="3253" y="1178"/>
                    <a:pt x="2736" y="601"/>
                  </a:cubicBezTo>
                  <a:cubicBezTo>
                    <a:pt x="2388" y="231"/>
                    <a:pt x="1962" y="1"/>
                    <a:pt x="1636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4483841" y="2857437"/>
              <a:ext cx="94266" cy="90226"/>
            </a:xfrm>
            <a:custGeom>
              <a:rect b="b" l="l" r="r" t="t"/>
              <a:pathLst>
                <a:path extrusionOk="0" h="2881" w="3010">
                  <a:moveTo>
                    <a:pt x="1" y="904"/>
                  </a:moveTo>
                  <a:lnTo>
                    <a:pt x="1" y="904"/>
                  </a:lnTo>
                  <a:cubicBezTo>
                    <a:pt x="1" y="904"/>
                    <a:pt x="0" y="904"/>
                    <a:pt x="0" y="905"/>
                  </a:cubicBezTo>
                  <a:lnTo>
                    <a:pt x="1" y="904"/>
                  </a:lnTo>
                  <a:close/>
                  <a:moveTo>
                    <a:pt x="1210" y="1"/>
                  </a:moveTo>
                  <a:cubicBezTo>
                    <a:pt x="1081" y="1"/>
                    <a:pt x="968" y="37"/>
                    <a:pt x="881" y="114"/>
                  </a:cubicBezTo>
                  <a:lnTo>
                    <a:pt x="1" y="904"/>
                  </a:lnTo>
                  <a:lnTo>
                    <a:pt x="1" y="904"/>
                  </a:lnTo>
                  <a:cubicBezTo>
                    <a:pt x="87" y="827"/>
                    <a:pt x="202" y="791"/>
                    <a:pt x="334" y="791"/>
                  </a:cubicBezTo>
                  <a:cubicBezTo>
                    <a:pt x="669" y="791"/>
                    <a:pt x="1111" y="1021"/>
                    <a:pt x="1459" y="1391"/>
                  </a:cubicBezTo>
                  <a:cubicBezTo>
                    <a:pt x="1945" y="1938"/>
                    <a:pt x="2097" y="2607"/>
                    <a:pt x="1824" y="2880"/>
                  </a:cubicBezTo>
                  <a:lnTo>
                    <a:pt x="2705" y="2090"/>
                  </a:lnTo>
                  <a:cubicBezTo>
                    <a:pt x="3009" y="1816"/>
                    <a:pt x="2827" y="1148"/>
                    <a:pt x="2340" y="601"/>
                  </a:cubicBezTo>
                  <a:cubicBezTo>
                    <a:pt x="1970" y="230"/>
                    <a:pt x="1538" y="1"/>
                    <a:pt x="1210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4431478" y="2882178"/>
              <a:ext cx="118067" cy="113056"/>
            </a:xfrm>
            <a:custGeom>
              <a:rect b="b" l="l" r="r" t="t"/>
              <a:pathLst>
                <a:path extrusionOk="0" h="3610" w="3770">
                  <a:moveTo>
                    <a:pt x="2006" y="1"/>
                  </a:moveTo>
                  <a:cubicBezTo>
                    <a:pt x="1874" y="1"/>
                    <a:pt x="1758" y="37"/>
                    <a:pt x="1672" y="115"/>
                  </a:cubicBezTo>
                  <a:lnTo>
                    <a:pt x="0" y="1634"/>
                  </a:lnTo>
                  <a:lnTo>
                    <a:pt x="1794" y="3610"/>
                  </a:lnTo>
                  <a:lnTo>
                    <a:pt x="3465" y="2090"/>
                  </a:lnTo>
                  <a:cubicBezTo>
                    <a:pt x="3769" y="1817"/>
                    <a:pt x="3617" y="1178"/>
                    <a:pt x="3131" y="601"/>
                  </a:cubicBezTo>
                  <a:cubicBezTo>
                    <a:pt x="2783" y="231"/>
                    <a:pt x="2341" y="1"/>
                    <a:pt x="2006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4085920" y="2929530"/>
              <a:ext cx="485515" cy="336068"/>
            </a:xfrm>
            <a:custGeom>
              <a:rect b="b" l="l" r="r" t="t"/>
              <a:pathLst>
                <a:path extrusionOk="0" h="10731" w="15503">
                  <a:moveTo>
                    <a:pt x="4013" y="1"/>
                  </a:moveTo>
                  <a:cubicBezTo>
                    <a:pt x="3648" y="1"/>
                    <a:pt x="3253" y="153"/>
                    <a:pt x="2949" y="426"/>
                  </a:cubicBezTo>
                  <a:lnTo>
                    <a:pt x="1" y="3162"/>
                  </a:lnTo>
                  <a:lnTo>
                    <a:pt x="12068" y="3162"/>
                  </a:lnTo>
                  <a:lnTo>
                    <a:pt x="12068" y="10730"/>
                  </a:lnTo>
                  <a:lnTo>
                    <a:pt x="14986" y="8056"/>
                  </a:lnTo>
                  <a:cubicBezTo>
                    <a:pt x="15290" y="7752"/>
                    <a:pt x="15502" y="7356"/>
                    <a:pt x="15502" y="6931"/>
                  </a:cubicBezTo>
                  <a:lnTo>
                    <a:pt x="15502" y="1186"/>
                  </a:lnTo>
                  <a:cubicBezTo>
                    <a:pt x="15502" y="548"/>
                    <a:pt x="14955" y="1"/>
                    <a:pt x="14317" y="1"/>
                  </a:cubicBezTo>
                  <a:close/>
                </a:path>
              </a:pathLst>
            </a:custGeom>
            <a:solidFill>
              <a:srgbClr val="5D3742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4286791" y="3308409"/>
              <a:ext cx="177069" cy="281795"/>
            </a:xfrm>
            <a:custGeom>
              <a:rect b="b" l="l" r="r" t="t"/>
              <a:pathLst>
                <a:path extrusionOk="0" h="8998" w="5654">
                  <a:moveTo>
                    <a:pt x="0" y="0"/>
                  </a:moveTo>
                  <a:lnTo>
                    <a:pt x="0" y="8997"/>
                  </a:lnTo>
                  <a:cubicBezTo>
                    <a:pt x="0" y="8997"/>
                    <a:pt x="4377" y="8298"/>
                    <a:pt x="5654" y="6018"/>
                  </a:cubicBezTo>
                  <a:lnTo>
                    <a:pt x="5654" y="0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3716593" y="3028524"/>
              <a:ext cx="791049" cy="1109986"/>
            </a:xfrm>
            <a:custGeom>
              <a:rect b="b" l="l" r="r" t="t"/>
              <a:pathLst>
                <a:path extrusionOk="0" h="35443" w="25259">
                  <a:moveTo>
                    <a:pt x="9879" y="1"/>
                  </a:moveTo>
                  <a:lnTo>
                    <a:pt x="1915" y="7357"/>
                  </a:lnTo>
                  <a:cubicBezTo>
                    <a:pt x="699" y="8481"/>
                    <a:pt x="0" y="10031"/>
                    <a:pt x="0" y="11673"/>
                  </a:cubicBezTo>
                  <a:lnTo>
                    <a:pt x="0" y="35442"/>
                  </a:lnTo>
                  <a:lnTo>
                    <a:pt x="14833" y="35442"/>
                  </a:lnTo>
                  <a:lnTo>
                    <a:pt x="14833" y="12493"/>
                  </a:lnTo>
                  <a:cubicBezTo>
                    <a:pt x="14833" y="10913"/>
                    <a:pt x="15471" y="9393"/>
                    <a:pt x="16596" y="8299"/>
                  </a:cubicBezTo>
                  <a:lnTo>
                    <a:pt x="25259" y="1"/>
                  </a:ln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4181126" y="3028524"/>
              <a:ext cx="326516" cy="1109986"/>
            </a:xfrm>
            <a:custGeom>
              <a:rect b="b" l="l" r="r" t="t"/>
              <a:pathLst>
                <a:path extrusionOk="0" h="35443" w="10426">
                  <a:moveTo>
                    <a:pt x="10426" y="1"/>
                  </a:moveTo>
                  <a:lnTo>
                    <a:pt x="1763" y="8299"/>
                  </a:lnTo>
                  <a:cubicBezTo>
                    <a:pt x="638" y="9393"/>
                    <a:pt x="0" y="10913"/>
                    <a:pt x="0" y="12493"/>
                  </a:cubicBezTo>
                  <a:lnTo>
                    <a:pt x="0" y="35442"/>
                  </a:lnTo>
                  <a:lnTo>
                    <a:pt x="4894" y="35442"/>
                  </a:lnTo>
                  <a:lnTo>
                    <a:pt x="4894" y="13679"/>
                  </a:lnTo>
                  <a:cubicBezTo>
                    <a:pt x="4894" y="13071"/>
                    <a:pt x="5107" y="12493"/>
                    <a:pt x="5563" y="12098"/>
                  </a:cubicBezTo>
                  <a:lnTo>
                    <a:pt x="10426" y="7691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3611867" y="4137508"/>
              <a:ext cx="672074" cy="193260"/>
            </a:xfrm>
            <a:custGeom>
              <a:rect b="b" l="l" r="r" t="t"/>
              <a:pathLst>
                <a:path extrusionOk="0" h="6171" w="21460">
                  <a:moveTo>
                    <a:pt x="1" y="1"/>
                  </a:moveTo>
                  <a:lnTo>
                    <a:pt x="1" y="6171"/>
                  </a:lnTo>
                  <a:lnTo>
                    <a:pt x="21460" y="6171"/>
                  </a:lnTo>
                  <a:lnTo>
                    <a:pt x="21460" y="1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62"/>
            <p:cNvSpPr/>
            <p:nvPr/>
          </p:nvSpPr>
          <p:spPr>
            <a:xfrm>
              <a:off x="4283910" y="4137508"/>
              <a:ext cx="284676" cy="193260"/>
            </a:xfrm>
            <a:custGeom>
              <a:rect b="b" l="l" r="r" t="t"/>
              <a:pathLst>
                <a:path extrusionOk="0" h="6171" w="9090">
                  <a:moveTo>
                    <a:pt x="1" y="1"/>
                  </a:moveTo>
                  <a:lnTo>
                    <a:pt x="1" y="6171"/>
                  </a:lnTo>
                  <a:lnTo>
                    <a:pt x="9089" y="6171"/>
                  </a:lnTo>
                  <a:lnTo>
                    <a:pt x="9089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62"/>
            <p:cNvSpPr/>
            <p:nvPr/>
          </p:nvSpPr>
          <p:spPr>
            <a:xfrm>
              <a:off x="4197285" y="4183201"/>
              <a:ext cx="33353" cy="101876"/>
            </a:xfrm>
            <a:custGeom>
              <a:rect b="b" l="l" r="r" t="t"/>
              <a:pathLst>
                <a:path extrusionOk="0" h="3253" w="1065">
                  <a:moveTo>
                    <a:pt x="1" y="1"/>
                  </a:moveTo>
                  <a:cubicBezTo>
                    <a:pt x="244" y="1"/>
                    <a:pt x="396" y="183"/>
                    <a:pt x="396" y="365"/>
                  </a:cubicBezTo>
                  <a:lnTo>
                    <a:pt x="396" y="2888"/>
                  </a:lnTo>
                  <a:cubicBezTo>
                    <a:pt x="396" y="3101"/>
                    <a:pt x="183" y="3253"/>
                    <a:pt x="1" y="3253"/>
                  </a:cubicBezTo>
                  <a:lnTo>
                    <a:pt x="639" y="3253"/>
                  </a:lnTo>
                  <a:cubicBezTo>
                    <a:pt x="882" y="3253"/>
                    <a:pt x="1034" y="3071"/>
                    <a:pt x="1034" y="2888"/>
                  </a:cubicBezTo>
                  <a:lnTo>
                    <a:pt x="1034" y="365"/>
                  </a:lnTo>
                  <a:cubicBezTo>
                    <a:pt x="1065" y="153"/>
                    <a:pt x="882" y="1"/>
                    <a:pt x="639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62"/>
            <p:cNvSpPr/>
            <p:nvPr/>
          </p:nvSpPr>
          <p:spPr>
            <a:xfrm>
              <a:off x="4057359" y="4183201"/>
              <a:ext cx="152360" cy="101876"/>
            </a:xfrm>
            <a:custGeom>
              <a:rect b="b" l="l" r="r" t="t"/>
              <a:pathLst>
                <a:path extrusionOk="0" h="3253" w="4865">
                  <a:moveTo>
                    <a:pt x="365" y="1"/>
                  </a:moveTo>
                  <a:cubicBezTo>
                    <a:pt x="153" y="1"/>
                    <a:pt x="1" y="183"/>
                    <a:pt x="1" y="365"/>
                  </a:cubicBezTo>
                  <a:lnTo>
                    <a:pt x="1" y="2888"/>
                  </a:lnTo>
                  <a:cubicBezTo>
                    <a:pt x="1" y="3101"/>
                    <a:pt x="183" y="3253"/>
                    <a:pt x="365" y="3253"/>
                  </a:cubicBezTo>
                  <a:lnTo>
                    <a:pt x="4469" y="3253"/>
                  </a:lnTo>
                  <a:cubicBezTo>
                    <a:pt x="4712" y="3253"/>
                    <a:pt x="4864" y="3071"/>
                    <a:pt x="4864" y="2888"/>
                  </a:cubicBezTo>
                  <a:lnTo>
                    <a:pt x="4864" y="365"/>
                  </a:lnTo>
                  <a:cubicBezTo>
                    <a:pt x="4864" y="153"/>
                    <a:pt x="4712" y="1"/>
                    <a:pt x="4469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62"/>
            <p:cNvSpPr/>
            <p:nvPr/>
          </p:nvSpPr>
          <p:spPr>
            <a:xfrm>
              <a:off x="4160174" y="4207002"/>
              <a:ext cx="21922" cy="59065"/>
            </a:xfrm>
            <a:custGeom>
              <a:rect b="b" l="l" r="r" t="t"/>
              <a:pathLst>
                <a:path extrusionOk="0" h="1886" w="700">
                  <a:moveTo>
                    <a:pt x="700" y="1"/>
                  </a:moveTo>
                  <a:lnTo>
                    <a:pt x="456" y="791"/>
                  </a:lnTo>
                  <a:lnTo>
                    <a:pt x="0" y="1247"/>
                  </a:lnTo>
                  <a:lnTo>
                    <a:pt x="700" y="188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62"/>
            <p:cNvSpPr/>
            <p:nvPr/>
          </p:nvSpPr>
          <p:spPr>
            <a:xfrm>
              <a:off x="4144954" y="4207002"/>
              <a:ext cx="37143" cy="24772"/>
            </a:xfrm>
            <a:custGeom>
              <a:rect b="b" l="l" r="r" t="t"/>
              <a:pathLst>
                <a:path extrusionOk="0" h="791" w="1186">
                  <a:moveTo>
                    <a:pt x="274" y="1"/>
                  </a:moveTo>
                  <a:lnTo>
                    <a:pt x="0" y="791"/>
                  </a:lnTo>
                  <a:lnTo>
                    <a:pt x="942" y="791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62"/>
            <p:cNvSpPr/>
            <p:nvPr/>
          </p:nvSpPr>
          <p:spPr>
            <a:xfrm>
              <a:off x="4130673" y="4231743"/>
              <a:ext cx="43813" cy="14312"/>
            </a:xfrm>
            <a:custGeom>
              <a:rect b="b" l="l" r="r" t="t"/>
              <a:pathLst>
                <a:path extrusionOk="0" h="457" w="1399">
                  <a:moveTo>
                    <a:pt x="456" y="1"/>
                  </a:moveTo>
                  <a:lnTo>
                    <a:pt x="0" y="457"/>
                  </a:lnTo>
                  <a:lnTo>
                    <a:pt x="942" y="457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62"/>
            <p:cNvSpPr/>
            <p:nvPr/>
          </p:nvSpPr>
          <p:spPr>
            <a:xfrm>
              <a:off x="4130673" y="4246023"/>
              <a:ext cx="51423" cy="20043"/>
            </a:xfrm>
            <a:custGeom>
              <a:rect b="b" l="l" r="r" t="t"/>
              <a:pathLst>
                <a:path extrusionOk="0" h="640" w="1642">
                  <a:moveTo>
                    <a:pt x="0" y="1"/>
                  </a:moveTo>
                  <a:lnTo>
                    <a:pt x="730" y="639"/>
                  </a:lnTo>
                  <a:lnTo>
                    <a:pt x="1642" y="63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62"/>
            <p:cNvSpPr/>
            <p:nvPr/>
          </p:nvSpPr>
          <p:spPr>
            <a:xfrm>
              <a:off x="4097351" y="4207002"/>
              <a:ext cx="21922" cy="59065"/>
            </a:xfrm>
            <a:custGeom>
              <a:rect b="b" l="l" r="r" t="t"/>
              <a:pathLst>
                <a:path extrusionOk="0" h="1886" w="700">
                  <a:moveTo>
                    <a:pt x="699" y="1"/>
                  </a:moveTo>
                  <a:lnTo>
                    <a:pt x="0" y="608"/>
                  </a:lnTo>
                  <a:lnTo>
                    <a:pt x="456" y="1095"/>
                  </a:lnTo>
                  <a:lnTo>
                    <a:pt x="699" y="1885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62"/>
            <p:cNvSpPr/>
            <p:nvPr/>
          </p:nvSpPr>
          <p:spPr>
            <a:xfrm>
              <a:off x="4082131" y="4241263"/>
              <a:ext cx="37143" cy="24803"/>
            </a:xfrm>
            <a:custGeom>
              <a:rect b="b" l="l" r="r" t="t"/>
              <a:pathLst>
                <a:path extrusionOk="0" h="792" w="1186">
                  <a:moveTo>
                    <a:pt x="0" y="1"/>
                  </a:moveTo>
                  <a:lnTo>
                    <a:pt x="274" y="791"/>
                  </a:lnTo>
                  <a:lnTo>
                    <a:pt x="1185" y="791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62"/>
            <p:cNvSpPr/>
            <p:nvPr/>
          </p:nvSpPr>
          <p:spPr>
            <a:xfrm>
              <a:off x="4067850" y="4226043"/>
              <a:ext cx="43813" cy="15252"/>
            </a:xfrm>
            <a:custGeom>
              <a:rect b="b" l="l" r="r" t="t"/>
              <a:pathLst>
                <a:path extrusionOk="0" h="487" w="1399">
                  <a:moveTo>
                    <a:pt x="0" y="0"/>
                  </a:moveTo>
                  <a:lnTo>
                    <a:pt x="456" y="487"/>
                  </a:lnTo>
                  <a:lnTo>
                    <a:pt x="1398" y="48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62"/>
            <p:cNvSpPr/>
            <p:nvPr/>
          </p:nvSpPr>
          <p:spPr>
            <a:xfrm>
              <a:off x="4067850" y="4207002"/>
              <a:ext cx="51423" cy="19072"/>
            </a:xfrm>
            <a:custGeom>
              <a:rect b="b" l="l" r="r" t="t"/>
              <a:pathLst>
                <a:path extrusionOk="0" h="609" w="1642">
                  <a:moveTo>
                    <a:pt x="730" y="1"/>
                  </a:moveTo>
                  <a:lnTo>
                    <a:pt x="0" y="608"/>
                  </a:lnTo>
                  <a:lnTo>
                    <a:pt x="942" y="60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62"/>
            <p:cNvSpPr/>
            <p:nvPr/>
          </p:nvSpPr>
          <p:spPr>
            <a:xfrm>
              <a:off x="3787966" y="4187961"/>
              <a:ext cx="50484" cy="104757"/>
            </a:xfrm>
            <a:custGeom>
              <a:rect b="b" l="l" r="r" t="t"/>
              <a:pathLst>
                <a:path extrusionOk="0" h="3345" w="1612">
                  <a:moveTo>
                    <a:pt x="1" y="1"/>
                  </a:moveTo>
                  <a:cubicBezTo>
                    <a:pt x="517" y="1"/>
                    <a:pt x="1004" y="396"/>
                    <a:pt x="1004" y="973"/>
                  </a:cubicBezTo>
                  <a:lnTo>
                    <a:pt x="1004" y="2341"/>
                  </a:lnTo>
                  <a:cubicBezTo>
                    <a:pt x="1004" y="2888"/>
                    <a:pt x="578" y="3344"/>
                    <a:pt x="1" y="3344"/>
                  </a:cubicBezTo>
                  <a:lnTo>
                    <a:pt x="609" y="3344"/>
                  </a:lnTo>
                  <a:cubicBezTo>
                    <a:pt x="1156" y="3344"/>
                    <a:pt x="1612" y="2919"/>
                    <a:pt x="1612" y="2341"/>
                  </a:cubicBezTo>
                  <a:lnTo>
                    <a:pt x="1612" y="973"/>
                  </a:lnTo>
                  <a:cubicBezTo>
                    <a:pt x="1612" y="396"/>
                    <a:pt x="1156" y="1"/>
                    <a:pt x="609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62"/>
            <p:cNvSpPr/>
            <p:nvPr/>
          </p:nvSpPr>
          <p:spPr>
            <a:xfrm>
              <a:off x="3688971" y="4187961"/>
              <a:ext cx="130437" cy="104757"/>
            </a:xfrm>
            <a:custGeom>
              <a:rect b="b" l="l" r="r" t="t"/>
              <a:pathLst>
                <a:path extrusionOk="0" h="3345" w="4165">
                  <a:moveTo>
                    <a:pt x="1004" y="1"/>
                  </a:moveTo>
                  <a:cubicBezTo>
                    <a:pt x="457" y="1"/>
                    <a:pt x="1" y="396"/>
                    <a:pt x="1" y="973"/>
                  </a:cubicBezTo>
                  <a:lnTo>
                    <a:pt x="1" y="2341"/>
                  </a:lnTo>
                  <a:cubicBezTo>
                    <a:pt x="1" y="2888"/>
                    <a:pt x="426" y="3344"/>
                    <a:pt x="1004" y="3344"/>
                  </a:cubicBezTo>
                  <a:lnTo>
                    <a:pt x="3162" y="3344"/>
                  </a:lnTo>
                  <a:cubicBezTo>
                    <a:pt x="3709" y="3344"/>
                    <a:pt x="4165" y="2919"/>
                    <a:pt x="4165" y="2341"/>
                  </a:cubicBezTo>
                  <a:lnTo>
                    <a:pt x="4165" y="973"/>
                  </a:lnTo>
                  <a:cubicBezTo>
                    <a:pt x="4104" y="396"/>
                    <a:pt x="3709" y="1"/>
                    <a:pt x="3162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62"/>
            <p:cNvSpPr/>
            <p:nvPr/>
          </p:nvSpPr>
          <p:spPr>
            <a:xfrm>
              <a:off x="4334362" y="3778641"/>
              <a:ext cx="298957" cy="71435"/>
            </a:xfrm>
            <a:custGeom>
              <a:rect b="b" l="l" r="r" t="t"/>
              <a:pathLst>
                <a:path extrusionOk="0" h="2281" w="9546">
                  <a:moveTo>
                    <a:pt x="1" y="1"/>
                  </a:moveTo>
                  <a:lnTo>
                    <a:pt x="1" y="2280"/>
                  </a:lnTo>
                  <a:lnTo>
                    <a:pt x="9545" y="2280"/>
                  </a:lnTo>
                  <a:lnTo>
                    <a:pt x="9545" y="1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62"/>
            <p:cNvSpPr/>
            <p:nvPr/>
          </p:nvSpPr>
          <p:spPr>
            <a:xfrm>
              <a:off x="4797016" y="3850985"/>
              <a:ext cx="167549" cy="269017"/>
            </a:xfrm>
            <a:custGeom>
              <a:rect b="b" l="l" r="r" t="t"/>
              <a:pathLst>
                <a:path extrusionOk="0" h="8590" w="5350">
                  <a:moveTo>
                    <a:pt x="2006" y="1"/>
                  </a:moveTo>
                  <a:cubicBezTo>
                    <a:pt x="760" y="183"/>
                    <a:pt x="0" y="2280"/>
                    <a:pt x="395" y="4621"/>
                  </a:cubicBezTo>
                  <a:cubicBezTo>
                    <a:pt x="712" y="6863"/>
                    <a:pt x="1925" y="8589"/>
                    <a:pt x="3136" y="8589"/>
                  </a:cubicBezTo>
                  <a:cubicBezTo>
                    <a:pt x="3205" y="8589"/>
                    <a:pt x="3275" y="8584"/>
                    <a:pt x="3344" y="8572"/>
                  </a:cubicBezTo>
                  <a:cubicBezTo>
                    <a:pt x="4590" y="8390"/>
                    <a:pt x="5350" y="6353"/>
                    <a:pt x="4985" y="3952"/>
                  </a:cubicBezTo>
                  <a:cubicBezTo>
                    <a:pt x="4651" y="1824"/>
                    <a:pt x="3526" y="153"/>
                    <a:pt x="2401" y="1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62"/>
            <p:cNvSpPr/>
            <p:nvPr/>
          </p:nvSpPr>
          <p:spPr>
            <a:xfrm>
              <a:off x="4735132" y="3912868"/>
              <a:ext cx="203752" cy="156149"/>
            </a:xfrm>
            <a:custGeom>
              <a:rect b="b" l="l" r="r" t="t"/>
              <a:pathLst>
                <a:path extrusionOk="0" h="4986" w="6506">
                  <a:moveTo>
                    <a:pt x="5958" y="0"/>
                  </a:moveTo>
                  <a:lnTo>
                    <a:pt x="0" y="517"/>
                  </a:lnTo>
                  <a:lnTo>
                    <a:pt x="183" y="4590"/>
                  </a:lnTo>
                  <a:lnTo>
                    <a:pt x="5472" y="4985"/>
                  </a:lnTo>
                  <a:cubicBezTo>
                    <a:pt x="5928" y="4317"/>
                    <a:pt x="6232" y="3587"/>
                    <a:pt x="6384" y="2797"/>
                  </a:cubicBezTo>
                  <a:cubicBezTo>
                    <a:pt x="6505" y="1854"/>
                    <a:pt x="6353" y="882"/>
                    <a:pt x="5958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62"/>
            <p:cNvSpPr/>
            <p:nvPr/>
          </p:nvSpPr>
          <p:spPr>
            <a:xfrm>
              <a:off x="4905531" y="3908108"/>
              <a:ext cx="81895" cy="166609"/>
            </a:xfrm>
            <a:custGeom>
              <a:rect b="b" l="l" r="r" t="t"/>
              <a:pathLst>
                <a:path extrusionOk="0" h="5320" w="2615">
                  <a:moveTo>
                    <a:pt x="2006" y="0"/>
                  </a:moveTo>
                  <a:lnTo>
                    <a:pt x="517" y="152"/>
                  </a:lnTo>
                  <a:cubicBezTo>
                    <a:pt x="943" y="1034"/>
                    <a:pt x="1064" y="2006"/>
                    <a:pt x="912" y="2949"/>
                  </a:cubicBezTo>
                  <a:cubicBezTo>
                    <a:pt x="791" y="3709"/>
                    <a:pt x="487" y="4469"/>
                    <a:pt x="0" y="5107"/>
                  </a:cubicBezTo>
                  <a:lnTo>
                    <a:pt x="2614" y="5320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62"/>
            <p:cNvSpPr/>
            <p:nvPr/>
          </p:nvSpPr>
          <p:spPr>
            <a:xfrm>
              <a:off x="4307711" y="3817443"/>
              <a:ext cx="484576" cy="262535"/>
            </a:xfrm>
            <a:custGeom>
              <a:rect b="b" l="l" r="r" t="t"/>
              <a:pathLst>
                <a:path extrusionOk="0" h="8383" w="15473">
                  <a:moveTo>
                    <a:pt x="5876" y="0"/>
                  </a:moveTo>
                  <a:cubicBezTo>
                    <a:pt x="5823" y="0"/>
                    <a:pt x="5769" y="3"/>
                    <a:pt x="5715" y="8"/>
                  </a:cubicBezTo>
                  <a:lnTo>
                    <a:pt x="3344" y="160"/>
                  </a:lnTo>
                  <a:cubicBezTo>
                    <a:pt x="3132" y="190"/>
                    <a:pt x="2888" y="221"/>
                    <a:pt x="2676" y="342"/>
                  </a:cubicBezTo>
                  <a:lnTo>
                    <a:pt x="670" y="1284"/>
                  </a:lnTo>
                  <a:cubicBezTo>
                    <a:pt x="396" y="1406"/>
                    <a:pt x="244" y="1710"/>
                    <a:pt x="396" y="2075"/>
                  </a:cubicBezTo>
                  <a:cubicBezTo>
                    <a:pt x="499" y="2409"/>
                    <a:pt x="775" y="2612"/>
                    <a:pt x="1060" y="2612"/>
                  </a:cubicBezTo>
                  <a:cubicBezTo>
                    <a:pt x="1112" y="2612"/>
                    <a:pt x="1165" y="2606"/>
                    <a:pt x="1217" y="2591"/>
                  </a:cubicBezTo>
                  <a:lnTo>
                    <a:pt x="3284" y="2014"/>
                  </a:lnTo>
                  <a:lnTo>
                    <a:pt x="4986" y="2166"/>
                  </a:lnTo>
                  <a:lnTo>
                    <a:pt x="2432" y="2622"/>
                  </a:lnTo>
                  <a:lnTo>
                    <a:pt x="457" y="3412"/>
                  </a:lnTo>
                  <a:cubicBezTo>
                    <a:pt x="153" y="3534"/>
                    <a:pt x="1" y="3807"/>
                    <a:pt x="92" y="4111"/>
                  </a:cubicBezTo>
                  <a:cubicBezTo>
                    <a:pt x="148" y="4393"/>
                    <a:pt x="414" y="4570"/>
                    <a:pt x="695" y="4570"/>
                  </a:cubicBezTo>
                  <a:cubicBezTo>
                    <a:pt x="717" y="4570"/>
                    <a:pt x="739" y="4569"/>
                    <a:pt x="761" y="4567"/>
                  </a:cubicBezTo>
                  <a:lnTo>
                    <a:pt x="2676" y="4202"/>
                  </a:lnTo>
                  <a:lnTo>
                    <a:pt x="5168" y="4263"/>
                  </a:lnTo>
                  <a:lnTo>
                    <a:pt x="3040" y="4476"/>
                  </a:lnTo>
                  <a:lnTo>
                    <a:pt x="1217" y="5023"/>
                  </a:lnTo>
                  <a:cubicBezTo>
                    <a:pt x="943" y="5084"/>
                    <a:pt x="791" y="5357"/>
                    <a:pt x="852" y="5631"/>
                  </a:cubicBezTo>
                  <a:cubicBezTo>
                    <a:pt x="882" y="5844"/>
                    <a:pt x="1095" y="6057"/>
                    <a:pt x="1369" y="6057"/>
                  </a:cubicBezTo>
                  <a:lnTo>
                    <a:pt x="4955" y="5905"/>
                  </a:lnTo>
                  <a:lnTo>
                    <a:pt x="2584" y="6239"/>
                  </a:lnTo>
                  <a:cubicBezTo>
                    <a:pt x="2280" y="6269"/>
                    <a:pt x="2098" y="6543"/>
                    <a:pt x="2159" y="6847"/>
                  </a:cubicBezTo>
                  <a:cubicBezTo>
                    <a:pt x="2213" y="7034"/>
                    <a:pt x="2384" y="7222"/>
                    <a:pt x="2612" y="7222"/>
                  </a:cubicBezTo>
                  <a:cubicBezTo>
                    <a:pt x="2642" y="7222"/>
                    <a:pt x="2674" y="7219"/>
                    <a:pt x="2706" y="7212"/>
                  </a:cubicBezTo>
                  <a:lnTo>
                    <a:pt x="7113" y="6816"/>
                  </a:lnTo>
                  <a:cubicBezTo>
                    <a:pt x="7993" y="7489"/>
                    <a:pt x="9026" y="7853"/>
                    <a:pt x="10102" y="7853"/>
                  </a:cubicBezTo>
                  <a:cubicBezTo>
                    <a:pt x="10290" y="7853"/>
                    <a:pt x="10479" y="7842"/>
                    <a:pt x="10670" y="7819"/>
                  </a:cubicBezTo>
                  <a:lnTo>
                    <a:pt x="12250" y="7667"/>
                  </a:lnTo>
                  <a:lnTo>
                    <a:pt x="13253" y="8245"/>
                  </a:lnTo>
                  <a:cubicBezTo>
                    <a:pt x="13409" y="8339"/>
                    <a:pt x="13576" y="8382"/>
                    <a:pt x="13740" y="8382"/>
                  </a:cubicBezTo>
                  <a:cubicBezTo>
                    <a:pt x="14055" y="8382"/>
                    <a:pt x="14360" y="8221"/>
                    <a:pt x="14560" y="7941"/>
                  </a:cubicBezTo>
                  <a:cubicBezTo>
                    <a:pt x="15442" y="6604"/>
                    <a:pt x="15472" y="4901"/>
                    <a:pt x="14591" y="3564"/>
                  </a:cubicBezTo>
                  <a:cubicBezTo>
                    <a:pt x="14378" y="3230"/>
                    <a:pt x="14013" y="3047"/>
                    <a:pt x="13648" y="3047"/>
                  </a:cubicBezTo>
                  <a:lnTo>
                    <a:pt x="11825" y="3047"/>
                  </a:lnTo>
                  <a:lnTo>
                    <a:pt x="6657" y="221"/>
                  </a:lnTo>
                  <a:cubicBezTo>
                    <a:pt x="6403" y="68"/>
                    <a:pt x="6148" y="0"/>
                    <a:pt x="5876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62"/>
            <p:cNvSpPr/>
            <p:nvPr/>
          </p:nvSpPr>
          <p:spPr>
            <a:xfrm>
              <a:off x="4872209" y="3080887"/>
              <a:ext cx="544517" cy="1040461"/>
            </a:xfrm>
            <a:custGeom>
              <a:rect b="b" l="l" r="r" t="t"/>
              <a:pathLst>
                <a:path extrusionOk="0" h="33223" w="17387">
                  <a:moveTo>
                    <a:pt x="8967" y="1"/>
                  </a:moveTo>
                  <a:cubicBezTo>
                    <a:pt x="7295" y="1642"/>
                    <a:pt x="6110" y="3678"/>
                    <a:pt x="5502" y="5928"/>
                  </a:cubicBezTo>
                  <a:lnTo>
                    <a:pt x="4773" y="8511"/>
                  </a:lnTo>
                  <a:lnTo>
                    <a:pt x="8754" y="24591"/>
                  </a:lnTo>
                  <a:lnTo>
                    <a:pt x="0" y="24621"/>
                  </a:lnTo>
                  <a:cubicBezTo>
                    <a:pt x="1125" y="24773"/>
                    <a:pt x="2219" y="26414"/>
                    <a:pt x="2584" y="28572"/>
                  </a:cubicBezTo>
                  <a:cubicBezTo>
                    <a:pt x="2918" y="30943"/>
                    <a:pt x="2189" y="33010"/>
                    <a:pt x="943" y="33223"/>
                  </a:cubicBezTo>
                  <a:lnTo>
                    <a:pt x="12341" y="31794"/>
                  </a:lnTo>
                  <a:cubicBezTo>
                    <a:pt x="15350" y="31430"/>
                    <a:pt x="17387" y="28542"/>
                    <a:pt x="16748" y="25563"/>
                  </a:cubicBezTo>
                  <a:lnTo>
                    <a:pt x="11794" y="2888"/>
                  </a:lnTo>
                  <a:cubicBezTo>
                    <a:pt x="11520" y="1460"/>
                    <a:pt x="10365" y="335"/>
                    <a:pt x="896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3763225" y="3327450"/>
              <a:ext cx="237042" cy="30472"/>
            </a:xfrm>
            <a:custGeom>
              <a:rect b="b" l="l" r="r" t="t"/>
              <a:pathLst>
                <a:path extrusionOk="0" h="973" w="7569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lnTo>
                    <a:pt x="7052" y="973"/>
                  </a:lnTo>
                  <a:cubicBezTo>
                    <a:pt x="7326" y="973"/>
                    <a:pt x="7569" y="760"/>
                    <a:pt x="7569" y="486"/>
                  </a:cubicBezTo>
                  <a:cubicBezTo>
                    <a:pt x="7569" y="213"/>
                    <a:pt x="7326" y="0"/>
                    <a:pt x="7052" y="0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4031679" y="3327450"/>
              <a:ext cx="107576" cy="30472"/>
            </a:xfrm>
            <a:custGeom>
              <a:rect b="b" l="l" r="r" t="t"/>
              <a:pathLst>
                <a:path extrusionOk="0" h="973" w="3435">
                  <a:moveTo>
                    <a:pt x="517" y="0"/>
                  </a:moveTo>
                  <a:cubicBezTo>
                    <a:pt x="243" y="0"/>
                    <a:pt x="0" y="213"/>
                    <a:pt x="0" y="486"/>
                  </a:cubicBezTo>
                  <a:cubicBezTo>
                    <a:pt x="0" y="760"/>
                    <a:pt x="243" y="973"/>
                    <a:pt x="517" y="973"/>
                  </a:cubicBezTo>
                  <a:lnTo>
                    <a:pt x="2948" y="973"/>
                  </a:lnTo>
                  <a:cubicBezTo>
                    <a:pt x="3192" y="973"/>
                    <a:pt x="3404" y="760"/>
                    <a:pt x="3435" y="486"/>
                  </a:cubicBezTo>
                  <a:cubicBezTo>
                    <a:pt x="3435" y="213"/>
                    <a:pt x="3192" y="0"/>
                    <a:pt x="2948" y="0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4923601" y="4181290"/>
              <a:ext cx="591180" cy="150449"/>
            </a:xfrm>
            <a:custGeom>
              <a:rect b="b" l="l" r="r" t="t"/>
              <a:pathLst>
                <a:path extrusionOk="0" h="4804" w="18877">
                  <a:moveTo>
                    <a:pt x="2372" y="1"/>
                  </a:moveTo>
                  <a:cubicBezTo>
                    <a:pt x="1034" y="1"/>
                    <a:pt x="1" y="1065"/>
                    <a:pt x="1" y="2402"/>
                  </a:cubicBezTo>
                  <a:cubicBezTo>
                    <a:pt x="1" y="3740"/>
                    <a:pt x="1034" y="4803"/>
                    <a:pt x="2372" y="4803"/>
                  </a:cubicBezTo>
                  <a:lnTo>
                    <a:pt x="18877" y="4803"/>
                  </a:lnTo>
                  <a:lnTo>
                    <a:pt x="18877" y="62"/>
                  </a:lnTo>
                  <a:lnTo>
                    <a:pt x="2372" y="62"/>
                  </a:lnTo>
                  <a:lnTo>
                    <a:pt x="2372" y="1"/>
                  </a:ln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5016896" y="4181290"/>
              <a:ext cx="108546" cy="150449"/>
            </a:xfrm>
            <a:custGeom>
              <a:rect b="b" l="l" r="r" t="t"/>
              <a:pathLst>
                <a:path extrusionOk="0" h="4804" w="3466">
                  <a:moveTo>
                    <a:pt x="2402" y="1"/>
                  </a:moveTo>
                  <a:cubicBezTo>
                    <a:pt x="1064" y="1"/>
                    <a:pt x="1" y="1065"/>
                    <a:pt x="1" y="2402"/>
                  </a:cubicBezTo>
                  <a:cubicBezTo>
                    <a:pt x="1" y="3740"/>
                    <a:pt x="1064" y="4803"/>
                    <a:pt x="2402" y="4803"/>
                  </a:cubicBezTo>
                  <a:lnTo>
                    <a:pt x="3466" y="4803"/>
                  </a:lnTo>
                  <a:cubicBezTo>
                    <a:pt x="2128" y="4773"/>
                    <a:pt x="1064" y="3709"/>
                    <a:pt x="1064" y="2402"/>
                  </a:cubicBezTo>
                  <a:cubicBezTo>
                    <a:pt x="1064" y="1065"/>
                    <a:pt x="2128" y="1"/>
                    <a:pt x="3466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5261548" y="4181290"/>
              <a:ext cx="107576" cy="150449"/>
            </a:xfrm>
            <a:custGeom>
              <a:rect b="b" l="l" r="r" t="t"/>
              <a:pathLst>
                <a:path extrusionOk="0" h="4804" w="3435">
                  <a:moveTo>
                    <a:pt x="2371" y="1"/>
                  </a:moveTo>
                  <a:cubicBezTo>
                    <a:pt x="1064" y="1"/>
                    <a:pt x="0" y="1065"/>
                    <a:pt x="0" y="2402"/>
                  </a:cubicBezTo>
                  <a:cubicBezTo>
                    <a:pt x="0" y="3740"/>
                    <a:pt x="1064" y="4803"/>
                    <a:pt x="2371" y="4803"/>
                  </a:cubicBezTo>
                  <a:lnTo>
                    <a:pt x="3435" y="4803"/>
                  </a:lnTo>
                  <a:cubicBezTo>
                    <a:pt x="2128" y="4773"/>
                    <a:pt x="1064" y="3709"/>
                    <a:pt x="1064" y="2402"/>
                  </a:cubicBezTo>
                  <a:cubicBezTo>
                    <a:pt x="1064" y="1065"/>
                    <a:pt x="2128" y="1"/>
                    <a:pt x="3435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5424305" y="4199392"/>
              <a:ext cx="434123" cy="113307"/>
            </a:xfrm>
            <a:custGeom>
              <a:rect b="b" l="l" r="r" t="t"/>
              <a:pathLst>
                <a:path extrusionOk="0" h="3618" w="13862">
                  <a:moveTo>
                    <a:pt x="1794" y="0"/>
                  </a:moveTo>
                  <a:cubicBezTo>
                    <a:pt x="791" y="0"/>
                    <a:pt x="1" y="851"/>
                    <a:pt x="1" y="1824"/>
                  </a:cubicBezTo>
                  <a:cubicBezTo>
                    <a:pt x="1" y="2827"/>
                    <a:pt x="791" y="3617"/>
                    <a:pt x="1794" y="3617"/>
                  </a:cubicBezTo>
                  <a:lnTo>
                    <a:pt x="13861" y="3617"/>
                  </a:lnTo>
                  <a:lnTo>
                    <a:pt x="1386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5405295" y="4181290"/>
              <a:ext cx="462653" cy="150449"/>
            </a:xfrm>
            <a:custGeom>
              <a:rect b="b" l="l" r="r" t="t"/>
              <a:pathLst>
                <a:path extrusionOk="0" h="4804" w="14773">
                  <a:moveTo>
                    <a:pt x="2401" y="1"/>
                  </a:moveTo>
                  <a:cubicBezTo>
                    <a:pt x="1064" y="1"/>
                    <a:pt x="0" y="1065"/>
                    <a:pt x="0" y="2402"/>
                  </a:cubicBezTo>
                  <a:cubicBezTo>
                    <a:pt x="0" y="3740"/>
                    <a:pt x="1064" y="4803"/>
                    <a:pt x="2401" y="4803"/>
                  </a:cubicBezTo>
                  <a:lnTo>
                    <a:pt x="14468" y="4803"/>
                  </a:lnTo>
                  <a:cubicBezTo>
                    <a:pt x="14620" y="4803"/>
                    <a:pt x="14772" y="4682"/>
                    <a:pt x="14772" y="4499"/>
                  </a:cubicBezTo>
                  <a:cubicBezTo>
                    <a:pt x="14772" y="4317"/>
                    <a:pt x="14620" y="4195"/>
                    <a:pt x="14468" y="4195"/>
                  </a:cubicBezTo>
                  <a:lnTo>
                    <a:pt x="2401" y="4195"/>
                  </a:lnTo>
                  <a:cubicBezTo>
                    <a:pt x="1398" y="4195"/>
                    <a:pt x="608" y="3375"/>
                    <a:pt x="608" y="2402"/>
                  </a:cubicBezTo>
                  <a:cubicBezTo>
                    <a:pt x="608" y="1429"/>
                    <a:pt x="1398" y="609"/>
                    <a:pt x="2401" y="609"/>
                  </a:cubicBezTo>
                  <a:lnTo>
                    <a:pt x="14468" y="609"/>
                  </a:lnTo>
                  <a:cubicBezTo>
                    <a:pt x="14620" y="609"/>
                    <a:pt x="14772" y="518"/>
                    <a:pt x="14772" y="305"/>
                  </a:cubicBezTo>
                  <a:cubicBezTo>
                    <a:pt x="14772" y="153"/>
                    <a:pt x="14651" y="1"/>
                    <a:pt x="14468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5179684" y="3837675"/>
              <a:ext cx="446462" cy="113307"/>
            </a:xfrm>
            <a:custGeom>
              <a:rect b="b" l="l" r="r" t="t"/>
              <a:pathLst>
                <a:path extrusionOk="0" h="3618" w="14256">
                  <a:moveTo>
                    <a:pt x="1794" y="0"/>
                  </a:moveTo>
                  <a:lnTo>
                    <a:pt x="1794" y="30"/>
                  </a:lnTo>
                  <a:cubicBezTo>
                    <a:pt x="821" y="30"/>
                    <a:pt x="0" y="851"/>
                    <a:pt x="0" y="1824"/>
                  </a:cubicBezTo>
                  <a:cubicBezTo>
                    <a:pt x="0" y="2827"/>
                    <a:pt x="821" y="3617"/>
                    <a:pt x="1794" y="3617"/>
                  </a:cubicBezTo>
                  <a:lnTo>
                    <a:pt x="14256" y="3617"/>
                  </a:lnTo>
                  <a:lnTo>
                    <a:pt x="14256" y="0"/>
                  </a:lnTo>
                  <a:close/>
                </a:path>
              </a:pathLst>
            </a:custGeom>
            <a:solidFill>
              <a:srgbClr val="76515B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5558532" y="3854680"/>
              <a:ext cx="328458" cy="83931"/>
            </a:xfrm>
            <a:custGeom>
              <a:rect b="b" l="l" r="r" t="t"/>
              <a:pathLst>
                <a:path extrusionOk="0" h="2680" w="10488">
                  <a:moveTo>
                    <a:pt x="1264" y="0"/>
                  </a:moveTo>
                  <a:cubicBezTo>
                    <a:pt x="554" y="0"/>
                    <a:pt x="1" y="586"/>
                    <a:pt x="1" y="1311"/>
                  </a:cubicBezTo>
                  <a:cubicBezTo>
                    <a:pt x="1" y="2071"/>
                    <a:pt x="609" y="2679"/>
                    <a:pt x="1369" y="2679"/>
                  </a:cubicBezTo>
                  <a:lnTo>
                    <a:pt x="10487" y="2679"/>
                  </a:lnTo>
                  <a:lnTo>
                    <a:pt x="10487" y="4"/>
                  </a:lnTo>
                  <a:lnTo>
                    <a:pt x="1369" y="4"/>
                  </a:lnTo>
                  <a:cubicBezTo>
                    <a:pt x="1333" y="1"/>
                    <a:pt x="1299" y="0"/>
                    <a:pt x="126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5544251" y="3837675"/>
              <a:ext cx="348439" cy="111396"/>
            </a:xfrm>
            <a:custGeom>
              <a:rect b="b" l="l" r="r" t="t"/>
              <a:pathLst>
                <a:path extrusionOk="0" h="3557" w="11126">
                  <a:moveTo>
                    <a:pt x="1794" y="0"/>
                  </a:moveTo>
                  <a:cubicBezTo>
                    <a:pt x="791" y="0"/>
                    <a:pt x="1" y="790"/>
                    <a:pt x="1" y="1793"/>
                  </a:cubicBezTo>
                  <a:cubicBezTo>
                    <a:pt x="1" y="2766"/>
                    <a:pt x="791" y="3556"/>
                    <a:pt x="1794" y="3556"/>
                  </a:cubicBezTo>
                  <a:lnTo>
                    <a:pt x="10913" y="3556"/>
                  </a:lnTo>
                  <a:cubicBezTo>
                    <a:pt x="11004" y="3556"/>
                    <a:pt x="11126" y="3465"/>
                    <a:pt x="11126" y="3344"/>
                  </a:cubicBezTo>
                  <a:cubicBezTo>
                    <a:pt x="11126" y="3313"/>
                    <a:pt x="11065" y="3192"/>
                    <a:pt x="10913" y="3192"/>
                  </a:cubicBezTo>
                  <a:lnTo>
                    <a:pt x="1794" y="3192"/>
                  </a:lnTo>
                  <a:cubicBezTo>
                    <a:pt x="1034" y="3192"/>
                    <a:pt x="426" y="2584"/>
                    <a:pt x="426" y="1824"/>
                  </a:cubicBezTo>
                  <a:cubicBezTo>
                    <a:pt x="426" y="1064"/>
                    <a:pt x="1034" y="456"/>
                    <a:pt x="1794" y="456"/>
                  </a:cubicBezTo>
                  <a:lnTo>
                    <a:pt x="10913" y="456"/>
                  </a:lnTo>
                  <a:cubicBezTo>
                    <a:pt x="11004" y="456"/>
                    <a:pt x="11126" y="334"/>
                    <a:pt x="11126" y="213"/>
                  </a:cubicBezTo>
                  <a:cubicBezTo>
                    <a:pt x="11126" y="122"/>
                    <a:pt x="11034" y="0"/>
                    <a:pt x="10913" y="0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5515690" y="3951890"/>
              <a:ext cx="476966" cy="23833"/>
            </a:xfrm>
            <a:custGeom>
              <a:rect b="b" l="l" r="r" t="t"/>
              <a:pathLst>
                <a:path extrusionOk="0" h="761" w="15230">
                  <a:moveTo>
                    <a:pt x="36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578"/>
                    <a:pt x="153" y="760"/>
                    <a:pt x="366" y="760"/>
                  </a:cubicBezTo>
                  <a:lnTo>
                    <a:pt x="14864" y="760"/>
                  </a:lnTo>
                  <a:cubicBezTo>
                    <a:pt x="15047" y="760"/>
                    <a:pt x="15229" y="608"/>
                    <a:pt x="15229" y="396"/>
                  </a:cubicBezTo>
                  <a:cubicBezTo>
                    <a:pt x="15229" y="183"/>
                    <a:pt x="15077" y="1"/>
                    <a:pt x="14864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5515690" y="4169891"/>
              <a:ext cx="476966" cy="23833"/>
            </a:xfrm>
            <a:custGeom>
              <a:rect b="b" l="l" r="r" t="t"/>
              <a:pathLst>
                <a:path extrusionOk="0" h="761" w="15230">
                  <a:moveTo>
                    <a:pt x="366" y="0"/>
                  </a:moveTo>
                  <a:cubicBezTo>
                    <a:pt x="183" y="0"/>
                    <a:pt x="1" y="183"/>
                    <a:pt x="1" y="365"/>
                  </a:cubicBezTo>
                  <a:cubicBezTo>
                    <a:pt x="1" y="578"/>
                    <a:pt x="153" y="760"/>
                    <a:pt x="366" y="760"/>
                  </a:cubicBezTo>
                  <a:lnTo>
                    <a:pt x="14864" y="760"/>
                  </a:lnTo>
                  <a:cubicBezTo>
                    <a:pt x="15047" y="760"/>
                    <a:pt x="15229" y="578"/>
                    <a:pt x="15229" y="365"/>
                  </a:cubicBezTo>
                  <a:cubicBezTo>
                    <a:pt x="15229" y="183"/>
                    <a:pt x="15077" y="0"/>
                    <a:pt x="1486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5529031" y="3977601"/>
              <a:ext cx="447433" cy="192321"/>
            </a:xfrm>
            <a:custGeom>
              <a:rect b="b" l="l" r="r" t="t"/>
              <a:pathLst>
                <a:path extrusionOk="0" h="6141" w="14287">
                  <a:moveTo>
                    <a:pt x="0" y="0"/>
                  </a:moveTo>
                  <a:lnTo>
                    <a:pt x="0" y="6140"/>
                  </a:lnTo>
                  <a:lnTo>
                    <a:pt x="14286" y="6140"/>
                  </a:lnTo>
                  <a:lnTo>
                    <a:pt x="1428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5029266" y="3975691"/>
              <a:ext cx="499796" cy="193260"/>
            </a:xfrm>
            <a:custGeom>
              <a:rect b="b" l="l" r="r" t="t"/>
              <a:pathLst>
                <a:path extrusionOk="0" h="6171" w="15959">
                  <a:moveTo>
                    <a:pt x="1733" y="0"/>
                  </a:moveTo>
                  <a:cubicBezTo>
                    <a:pt x="761" y="0"/>
                    <a:pt x="1" y="791"/>
                    <a:pt x="1" y="1763"/>
                  </a:cubicBezTo>
                  <a:lnTo>
                    <a:pt x="1" y="4408"/>
                  </a:lnTo>
                  <a:cubicBezTo>
                    <a:pt x="1" y="5350"/>
                    <a:pt x="791" y="6171"/>
                    <a:pt x="1733" y="6171"/>
                  </a:cubicBezTo>
                  <a:lnTo>
                    <a:pt x="15958" y="6171"/>
                  </a:lnTo>
                  <a:lnTo>
                    <a:pt x="1595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5003586" y="3952829"/>
              <a:ext cx="536907" cy="240894"/>
            </a:xfrm>
            <a:custGeom>
              <a:rect b="b" l="l" r="r" t="t"/>
              <a:pathLst>
                <a:path extrusionOk="0" h="7692" w="17144">
                  <a:moveTo>
                    <a:pt x="2553" y="1"/>
                  </a:moveTo>
                  <a:cubicBezTo>
                    <a:pt x="1155" y="1"/>
                    <a:pt x="61" y="1156"/>
                    <a:pt x="61" y="2524"/>
                  </a:cubicBezTo>
                  <a:lnTo>
                    <a:pt x="61" y="5168"/>
                  </a:lnTo>
                  <a:cubicBezTo>
                    <a:pt x="0" y="6536"/>
                    <a:pt x="1155" y="7691"/>
                    <a:pt x="2553" y="7691"/>
                  </a:cubicBezTo>
                  <a:lnTo>
                    <a:pt x="16778" y="7691"/>
                  </a:lnTo>
                  <a:cubicBezTo>
                    <a:pt x="16991" y="7691"/>
                    <a:pt x="17143" y="7509"/>
                    <a:pt x="17143" y="7296"/>
                  </a:cubicBezTo>
                  <a:cubicBezTo>
                    <a:pt x="17143" y="7114"/>
                    <a:pt x="16961" y="6931"/>
                    <a:pt x="16778" y="6931"/>
                  </a:cubicBezTo>
                  <a:lnTo>
                    <a:pt x="2553" y="6931"/>
                  </a:lnTo>
                  <a:cubicBezTo>
                    <a:pt x="1611" y="6931"/>
                    <a:pt x="821" y="6110"/>
                    <a:pt x="821" y="5168"/>
                  </a:cubicBezTo>
                  <a:lnTo>
                    <a:pt x="821" y="2524"/>
                  </a:lnTo>
                  <a:cubicBezTo>
                    <a:pt x="821" y="1551"/>
                    <a:pt x="1611" y="761"/>
                    <a:pt x="2553" y="761"/>
                  </a:cubicBezTo>
                  <a:lnTo>
                    <a:pt x="16778" y="761"/>
                  </a:lnTo>
                  <a:cubicBezTo>
                    <a:pt x="16991" y="761"/>
                    <a:pt x="17143" y="578"/>
                    <a:pt x="17143" y="396"/>
                  </a:cubicBezTo>
                  <a:cubicBezTo>
                    <a:pt x="17143" y="153"/>
                    <a:pt x="16961" y="1"/>
                    <a:pt x="16778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4389575" y="1990944"/>
              <a:ext cx="331308" cy="247534"/>
            </a:xfrm>
            <a:custGeom>
              <a:rect b="b" l="l" r="r" t="t"/>
              <a:pathLst>
                <a:path extrusionOk="0" h="7904" w="10579">
                  <a:moveTo>
                    <a:pt x="5290" y="1"/>
                  </a:moveTo>
                  <a:cubicBezTo>
                    <a:pt x="2372" y="1"/>
                    <a:pt x="1" y="2341"/>
                    <a:pt x="1" y="5290"/>
                  </a:cubicBezTo>
                  <a:cubicBezTo>
                    <a:pt x="1" y="6049"/>
                    <a:pt x="153" y="6779"/>
                    <a:pt x="457" y="7417"/>
                  </a:cubicBezTo>
                  <a:cubicBezTo>
                    <a:pt x="1065" y="6870"/>
                    <a:pt x="1794" y="6505"/>
                    <a:pt x="2584" y="6262"/>
                  </a:cubicBezTo>
                  <a:cubicBezTo>
                    <a:pt x="3144" y="6114"/>
                    <a:pt x="3720" y="6047"/>
                    <a:pt x="4298" y="6047"/>
                  </a:cubicBezTo>
                  <a:cubicBezTo>
                    <a:pt x="5258" y="6047"/>
                    <a:pt x="6221" y="6232"/>
                    <a:pt x="7113" y="6536"/>
                  </a:cubicBezTo>
                  <a:cubicBezTo>
                    <a:pt x="8116" y="6870"/>
                    <a:pt x="9028" y="7326"/>
                    <a:pt x="9879" y="7904"/>
                  </a:cubicBezTo>
                  <a:cubicBezTo>
                    <a:pt x="10305" y="7144"/>
                    <a:pt x="10579" y="6232"/>
                    <a:pt x="10579" y="5290"/>
                  </a:cubicBezTo>
                  <a:cubicBezTo>
                    <a:pt x="10579" y="2372"/>
                    <a:pt x="8208" y="1"/>
                    <a:pt x="5290" y="1"/>
                  </a:cubicBezTo>
                  <a:close/>
                </a:path>
              </a:pathLst>
            </a:custGeom>
            <a:solidFill>
              <a:srgbClr val="7F434E"/>
            </a:solidFill>
            <a:ln cap="flat" cmpd="sng" w="9525">
              <a:solidFill>
                <a:srgbClr val="4434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Provided</a:t>
            </a:r>
            <a:endParaRPr/>
          </a:p>
        </p:txBody>
      </p:sp>
      <p:sp>
        <p:nvSpPr>
          <p:cNvPr id="3426" name="Google Shape;3426;p63"/>
          <p:cNvSpPr txBox="1"/>
          <p:nvPr>
            <p:ph idx="4294967295" type="subTitle"/>
          </p:nvPr>
        </p:nvSpPr>
        <p:spPr>
          <a:xfrm>
            <a:off x="322525" y="29840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Data Source</a:t>
            </a:r>
            <a:endParaRPr sz="1900">
              <a:solidFill>
                <a:schemeClr val="accent3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427" name="Google Shape;3427;p63"/>
          <p:cNvSpPr txBox="1"/>
          <p:nvPr>
            <p:ph idx="4294967295" type="subTitle"/>
          </p:nvPr>
        </p:nvSpPr>
        <p:spPr>
          <a:xfrm>
            <a:off x="2275817" y="2984075"/>
            <a:ext cx="2462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Date Range</a:t>
            </a:r>
            <a:endParaRPr sz="1900"/>
          </a:p>
        </p:txBody>
      </p:sp>
      <p:sp>
        <p:nvSpPr>
          <p:cNvPr id="3428" name="Google Shape;3428;p63"/>
          <p:cNvSpPr txBox="1"/>
          <p:nvPr>
            <p:ph idx="4294967295" type="subTitle"/>
          </p:nvPr>
        </p:nvSpPr>
        <p:spPr>
          <a:xfrm>
            <a:off x="322525" y="3438574"/>
            <a:ext cx="2167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Chicago Department of Public Health</a:t>
            </a:r>
            <a:endParaRPr sz="1300"/>
          </a:p>
        </p:txBody>
      </p:sp>
      <p:sp>
        <p:nvSpPr>
          <p:cNvPr id="3429" name="Google Shape;3429;p63"/>
          <p:cNvSpPr txBox="1"/>
          <p:nvPr>
            <p:ph idx="4294967295" type="subTitle"/>
          </p:nvPr>
        </p:nvSpPr>
        <p:spPr>
          <a:xfrm>
            <a:off x="2422967" y="3438575"/>
            <a:ext cx="21678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Spring - Summer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2007 - 2014</a:t>
            </a:r>
            <a:endParaRPr sz="1300">
              <a:solidFill>
                <a:schemeClr val="dk1"/>
              </a:solidFill>
            </a:endParaRPr>
          </a:p>
          <a:p>
            <a:pPr indent="0" lvl="0" marL="5715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50-50 split</a:t>
            </a:r>
            <a:r>
              <a:rPr lang="en" sz="1300">
                <a:solidFill>
                  <a:schemeClr val="dk1"/>
                </a:solidFill>
              </a:rPr>
              <a:t> by time for training and validation</a:t>
            </a:r>
            <a:endParaRPr sz="1300"/>
          </a:p>
        </p:txBody>
      </p:sp>
      <p:sp>
        <p:nvSpPr>
          <p:cNvPr id="3430" name="Google Shape;3430;p63"/>
          <p:cNvSpPr txBox="1"/>
          <p:nvPr>
            <p:ph idx="4294967295" type="subTitle"/>
          </p:nvPr>
        </p:nvSpPr>
        <p:spPr>
          <a:xfrm>
            <a:off x="4577138" y="2984075"/>
            <a:ext cx="2462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Traps</a:t>
            </a:r>
            <a:endParaRPr sz="1900"/>
          </a:p>
        </p:txBody>
      </p:sp>
      <p:sp>
        <p:nvSpPr>
          <p:cNvPr id="3431" name="Google Shape;3431;p63"/>
          <p:cNvSpPr txBox="1"/>
          <p:nvPr>
            <p:ph idx="4294967295" type="subTitle"/>
          </p:nvPr>
        </p:nvSpPr>
        <p:spPr>
          <a:xfrm>
            <a:off x="4724288" y="3438575"/>
            <a:ext cx="21678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136</a:t>
            </a:r>
            <a:r>
              <a:rPr lang="en" sz="1300">
                <a:solidFill>
                  <a:schemeClr val="dk1"/>
                </a:solidFill>
              </a:rPr>
              <a:t> Mosquito Traps 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Number of Mosquitoes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WNV Presence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Sprays Conducted</a:t>
            </a:r>
            <a:endParaRPr sz="1300"/>
          </a:p>
        </p:txBody>
      </p:sp>
      <p:pic>
        <p:nvPicPr>
          <p:cNvPr id="3432" name="Google Shape;3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00" y="1633725"/>
            <a:ext cx="1306850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3" name="Google Shape;3433;p63"/>
          <p:cNvPicPr preferRelativeResize="0"/>
          <p:nvPr/>
        </p:nvPicPr>
        <p:blipFill rotWithShape="1">
          <a:blip r:embed="rId4">
            <a:alphaModFix/>
          </a:blip>
          <a:srcRect b="50152" l="0" r="0" t="0"/>
          <a:stretch/>
        </p:blipFill>
        <p:spPr>
          <a:xfrm>
            <a:off x="2337092" y="1777787"/>
            <a:ext cx="2339550" cy="978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4" name="Google Shape;3434;p63"/>
          <p:cNvGrpSpPr/>
          <p:nvPr/>
        </p:nvGrpSpPr>
        <p:grpSpPr>
          <a:xfrm>
            <a:off x="5254933" y="1465525"/>
            <a:ext cx="1001100" cy="1518475"/>
            <a:chOff x="5342825" y="1465525"/>
            <a:chExt cx="1001100" cy="1518475"/>
          </a:xfrm>
        </p:grpSpPr>
        <p:grpSp>
          <p:nvGrpSpPr>
            <p:cNvPr id="3435" name="Google Shape;3435;p63"/>
            <p:cNvGrpSpPr/>
            <p:nvPr/>
          </p:nvGrpSpPr>
          <p:grpSpPr>
            <a:xfrm>
              <a:off x="5342825" y="1465525"/>
              <a:ext cx="1001100" cy="1518475"/>
              <a:chOff x="6790625" y="1846525"/>
              <a:chExt cx="1001100" cy="1518475"/>
            </a:xfrm>
          </p:grpSpPr>
          <p:sp>
            <p:nvSpPr>
              <p:cNvPr id="3436" name="Google Shape;3436;p63"/>
              <p:cNvSpPr/>
              <p:nvPr/>
            </p:nvSpPr>
            <p:spPr>
              <a:xfrm>
                <a:off x="6790625" y="3138500"/>
                <a:ext cx="1001100" cy="226500"/>
              </a:xfrm>
              <a:prstGeom prst="ellipse">
                <a:avLst/>
              </a:prstGeom>
              <a:solidFill>
                <a:schemeClr val="accent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63"/>
              <p:cNvSpPr/>
              <p:nvPr/>
            </p:nvSpPr>
            <p:spPr>
              <a:xfrm>
                <a:off x="6790625" y="2021900"/>
                <a:ext cx="1001100" cy="1343100"/>
              </a:xfrm>
              <a:prstGeom prst="can">
                <a:avLst>
                  <a:gd fmla="val 22166" name="adj"/>
                </a:avLst>
              </a:prstGeom>
              <a:solidFill>
                <a:srgbClr val="0058FF">
                  <a:alpha val="10060"/>
                </a:srgb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st="190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63"/>
              <p:cNvSpPr/>
              <p:nvPr/>
            </p:nvSpPr>
            <p:spPr>
              <a:xfrm>
                <a:off x="6790625" y="1846525"/>
                <a:ext cx="1001100" cy="394200"/>
              </a:xfrm>
              <a:prstGeom prst="can">
                <a:avLst>
                  <a:gd fmla="val 46109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9" name="Google Shape;3439;p63"/>
            <p:cNvGrpSpPr/>
            <p:nvPr/>
          </p:nvGrpSpPr>
          <p:grpSpPr>
            <a:xfrm>
              <a:off x="6153640" y="2471518"/>
              <a:ext cx="138645" cy="176367"/>
              <a:chOff x="3828325" y="875775"/>
              <a:chExt cx="330501" cy="420623"/>
            </a:xfrm>
          </p:grpSpPr>
          <p:sp>
            <p:nvSpPr>
              <p:cNvPr id="3440" name="Google Shape;3440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2" name="Google Shape;3452;p63"/>
            <p:cNvGrpSpPr/>
            <p:nvPr/>
          </p:nvGrpSpPr>
          <p:grpSpPr>
            <a:xfrm>
              <a:off x="5429840" y="2290393"/>
              <a:ext cx="138645" cy="176367"/>
              <a:chOff x="3828325" y="875775"/>
              <a:chExt cx="330501" cy="420623"/>
            </a:xfrm>
          </p:grpSpPr>
          <p:sp>
            <p:nvSpPr>
              <p:cNvPr id="3453" name="Google Shape;3453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5" name="Google Shape;3465;p63"/>
            <p:cNvGrpSpPr/>
            <p:nvPr/>
          </p:nvGrpSpPr>
          <p:grpSpPr>
            <a:xfrm>
              <a:off x="5590740" y="2597943"/>
              <a:ext cx="138645" cy="176367"/>
              <a:chOff x="3828325" y="875775"/>
              <a:chExt cx="330501" cy="420623"/>
            </a:xfrm>
          </p:grpSpPr>
          <p:sp>
            <p:nvSpPr>
              <p:cNvPr id="3466" name="Google Shape;3466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8" name="Google Shape;3478;p63"/>
            <p:cNvGrpSpPr/>
            <p:nvPr/>
          </p:nvGrpSpPr>
          <p:grpSpPr>
            <a:xfrm>
              <a:off x="5466715" y="2584468"/>
              <a:ext cx="138645" cy="176367"/>
              <a:chOff x="3828325" y="875775"/>
              <a:chExt cx="330501" cy="420623"/>
            </a:xfrm>
          </p:grpSpPr>
          <p:sp>
            <p:nvSpPr>
              <p:cNvPr id="3479" name="Google Shape;3479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1" name="Google Shape;3491;p63"/>
            <p:cNvGrpSpPr/>
            <p:nvPr/>
          </p:nvGrpSpPr>
          <p:grpSpPr>
            <a:xfrm>
              <a:off x="5610140" y="2309593"/>
              <a:ext cx="138645" cy="176367"/>
              <a:chOff x="3828325" y="875775"/>
              <a:chExt cx="330501" cy="420623"/>
            </a:xfrm>
          </p:grpSpPr>
          <p:sp>
            <p:nvSpPr>
              <p:cNvPr id="3492" name="Google Shape;3492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4" name="Google Shape;3504;p63"/>
            <p:cNvGrpSpPr/>
            <p:nvPr/>
          </p:nvGrpSpPr>
          <p:grpSpPr>
            <a:xfrm>
              <a:off x="5568465" y="2439368"/>
              <a:ext cx="138645" cy="176367"/>
              <a:chOff x="3828325" y="875775"/>
              <a:chExt cx="330501" cy="420623"/>
            </a:xfrm>
          </p:grpSpPr>
          <p:sp>
            <p:nvSpPr>
              <p:cNvPr id="3505" name="Google Shape;3505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7" name="Google Shape;3517;p63"/>
            <p:cNvGrpSpPr/>
            <p:nvPr/>
          </p:nvGrpSpPr>
          <p:grpSpPr>
            <a:xfrm flipH="1">
              <a:off x="5537665" y="2120743"/>
              <a:ext cx="138645" cy="176367"/>
              <a:chOff x="3828325" y="875775"/>
              <a:chExt cx="330501" cy="420623"/>
            </a:xfrm>
          </p:grpSpPr>
          <p:sp>
            <p:nvSpPr>
              <p:cNvPr id="3518" name="Google Shape;3518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0" name="Google Shape;3530;p63"/>
            <p:cNvGrpSpPr/>
            <p:nvPr/>
          </p:nvGrpSpPr>
          <p:grpSpPr>
            <a:xfrm flipH="1">
              <a:off x="5953540" y="2631868"/>
              <a:ext cx="138645" cy="176367"/>
              <a:chOff x="3828325" y="875775"/>
              <a:chExt cx="330501" cy="420623"/>
            </a:xfrm>
          </p:grpSpPr>
          <p:sp>
            <p:nvSpPr>
              <p:cNvPr id="3531" name="Google Shape;3531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3" name="Google Shape;3543;p63"/>
            <p:cNvGrpSpPr/>
            <p:nvPr/>
          </p:nvGrpSpPr>
          <p:grpSpPr>
            <a:xfrm flipH="1">
              <a:off x="5676290" y="2554868"/>
              <a:ext cx="138645" cy="176367"/>
              <a:chOff x="3828325" y="875775"/>
              <a:chExt cx="330501" cy="420623"/>
            </a:xfrm>
          </p:grpSpPr>
          <p:sp>
            <p:nvSpPr>
              <p:cNvPr id="3544" name="Google Shape;3544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56" name="Google Shape;3556;p63"/>
            <p:cNvGrpSpPr/>
            <p:nvPr/>
          </p:nvGrpSpPr>
          <p:grpSpPr>
            <a:xfrm flipH="1">
              <a:off x="5822528" y="2535943"/>
              <a:ext cx="138645" cy="176367"/>
              <a:chOff x="3828325" y="875775"/>
              <a:chExt cx="330501" cy="420623"/>
            </a:xfrm>
          </p:grpSpPr>
          <p:sp>
            <p:nvSpPr>
              <p:cNvPr id="3557" name="Google Shape;3557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9" name="Google Shape;3569;p63"/>
            <p:cNvGrpSpPr/>
            <p:nvPr/>
          </p:nvGrpSpPr>
          <p:grpSpPr>
            <a:xfrm flipH="1">
              <a:off x="5709640" y="2211818"/>
              <a:ext cx="138645" cy="176367"/>
              <a:chOff x="3828325" y="875775"/>
              <a:chExt cx="330501" cy="420623"/>
            </a:xfrm>
          </p:grpSpPr>
          <p:sp>
            <p:nvSpPr>
              <p:cNvPr id="3570" name="Google Shape;3570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2" name="Google Shape;3582;p63"/>
            <p:cNvGrpSpPr/>
            <p:nvPr/>
          </p:nvGrpSpPr>
          <p:grpSpPr>
            <a:xfrm>
              <a:off x="5814915" y="2087818"/>
              <a:ext cx="138645" cy="176367"/>
              <a:chOff x="3828325" y="875775"/>
              <a:chExt cx="330501" cy="420623"/>
            </a:xfrm>
          </p:grpSpPr>
          <p:sp>
            <p:nvSpPr>
              <p:cNvPr id="3583" name="Google Shape;3583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5" name="Google Shape;3595;p63"/>
            <p:cNvGrpSpPr/>
            <p:nvPr/>
          </p:nvGrpSpPr>
          <p:grpSpPr>
            <a:xfrm>
              <a:off x="5989440" y="2290393"/>
              <a:ext cx="138645" cy="176367"/>
              <a:chOff x="3828325" y="875775"/>
              <a:chExt cx="330501" cy="420623"/>
            </a:xfrm>
          </p:grpSpPr>
          <p:sp>
            <p:nvSpPr>
              <p:cNvPr id="3596" name="Google Shape;3596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8" name="Google Shape;3608;p63"/>
            <p:cNvGrpSpPr/>
            <p:nvPr/>
          </p:nvGrpSpPr>
          <p:grpSpPr>
            <a:xfrm>
              <a:off x="5905490" y="2348893"/>
              <a:ext cx="138645" cy="176367"/>
              <a:chOff x="3828325" y="875775"/>
              <a:chExt cx="330501" cy="420623"/>
            </a:xfrm>
          </p:grpSpPr>
          <p:sp>
            <p:nvSpPr>
              <p:cNvPr id="3609" name="Google Shape;3609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1" name="Google Shape;3621;p63"/>
            <p:cNvGrpSpPr/>
            <p:nvPr/>
          </p:nvGrpSpPr>
          <p:grpSpPr>
            <a:xfrm>
              <a:off x="5887390" y="1966418"/>
              <a:ext cx="138645" cy="176367"/>
              <a:chOff x="3828325" y="875775"/>
              <a:chExt cx="330501" cy="420623"/>
            </a:xfrm>
          </p:grpSpPr>
          <p:sp>
            <p:nvSpPr>
              <p:cNvPr id="3622" name="Google Shape;3622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4" name="Google Shape;3634;p63"/>
            <p:cNvGrpSpPr/>
            <p:nvPr/>
          </p:nvGrpSpPr>
          <p:grpSpPr>
            <a:xfrm>
              <a:off x="5989440" y="2172543"/>
              <a:ext cx="138645" cy="176367"/>
              <a:chOff x="3828325" y="875775"/>
              <a:chExt cx="330501" cy="420623"/>
            </a:xfrm>
          </p:grpSpPr>
          <p:sp>
            <p:nvSpPr>
              <p:cNvPr id="3635" name="Google Shape;3635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7" name="Google Shape;3647;p63"/>
            <p:cNvGrpSpPr/>
            <p:nvPr/>
          </p:nvGrpSpPr>
          <p:grpSpPr>
            <a:xfrm flipH="1">
              <a:off x="6062065" y="1878293"/>
              <a:ext cx="138645" cy="176367"/>
              <a:chOff x="3828325" y="875775"/>
              <a:chExt cx="330501" cy="420623"/>
            </a:xfrm>
          </p:grpSpPr>
          <p:sp>
            <p:nvSpPr>
              <p:cNvPr id="3648" name="Google Shape;3648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0" name="Google Shape;3660;p63"/>
            <p:cNvGrpSpPr/>
            <p:nvPr/>
          </p:nvGrpSpPr>
          <p:grpSpPr>
            <a:xfrm flipH="1">
              <a:off x="6166840" y="2290393"/>
              <a:ext cx="138645" cy="176367"/>
              <a:chOff x="3828325" y="875775"/>
              <a:chExt cx="330501" cy="420623"/>
            </a:xfrm>
          </p:grpSpPr>
          <p:sp>
            <p:nvSpPr>
              <p:cNvPr id="3661" name="Google Shape;3661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3" name="Google Shape;3673;p63"/>
            <p:cNvGrpSpPr/>
            <p:nvPr/>
          </p:nvGrpSpPr>
          <p:grpSpPr>
            <a:xfrm flipH="1">
              <a:off x="6041815" y="2295168"/>
              <a:ext cx="138645" cy="176367"/>
              <a:chOff x="3828325" y="875775"/>
              <a:chExt cx="330501" cy="420623"/>
            </a:xfrm>
          </p:grpSpPr>
          <p:sp>
            <p:nvSpPr>
              <p:cNvPr id="3674" name="Google Shape;3674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6" name="Google Shape;3686;p63"/>
            <p:cNvGrpSpPr/>
            <p:nvPr/>
          </p:nvGrpSpPr>
          <p:grpSpPr>
            <a:xfrm flipH="1">
              <a:off x="6114290" y="2211818"/>
              <a:ext cx="138645" cy="176367"/>
              <a:chOff x="3828325" y="875775"/>
              <a:chExt cx="330501" cy="420623"/>
            </a:xfrm>
          </p:grpSpPr>
          <p:sp>
            <p:nvSpPr>
              <p:cNvPr id="3687" name="Google Shape;3687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9" name="Google Shape;3699;p63"/>
            <p:cNvGrpSpPr/>
            <p:nvPr/>
          </p:nvGrpSpPr>
          <p:grpSpPr>
            <a:xfrm flipH="1">
              <a:off x="6166840" y="2035468"/>
              <a:ext cx="138645" cy="176367"/>
              <a:chOff x="3828325" y="875775"/>
              <a:chExt cx="330501" cy="420623"/>
            </a:xfrm>
          </p:grpSpPr>
          <p:sp>
            <p:nvSpPr>
              <p:cNvPr id="3700" name="Google Shape;3700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2" name="Google Shape;3712;p63"/>
            <p:cNvGrpSpPr/>
            <p:nvPr/>
          </p:nvGrpSpPr>
          <p:grpSpPr>
            <a:xfrm>
              <a:off x="6054328" y="2421843"/>
              <a:ext cx="138645" cy="176367"/>
              <a:chOff x="3828325" y="875775"/>
              <a:chExt cx="330501" cy="420623"/>
            </a:xfrm>
          </p:grpSpPr>
          <p:sp>
            <p:nvSpPr>
              <p:cNvPr id="3713" name="Google Shape;3713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5" name="Google Shape;3725;p63"/>
            <p:cNvGrpSpPr/>
            <p:nvPr/>
          </p:nvGrpSpPr>
          <p:grpSpPr>
            <a:xfrm>
              <a:off x="6122528" y="2637230"/>
              <a:ext cx="138645" cy="176367"/>
              <a:chOff x="3828325" y="875775"/>
              <a:chExt cx="330501" cy="420623"/>
            </a:xfrm>
          </p:grpSpPr>
          <p:sp>
            <p:nvSpPr>
              <p:cNvPr id="3726" name="Google Shape;3726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8" name="Google Shape;3738;p63"/>
            <p:cNvGrpSpPr/>
            <p:nvPr/>
          </p:nvGrpSpPr>
          <p:grpSpPr>
            <a:xfrm flipH="1">
              <a:off x="5502465" y="1931893"/>
              <a:ext cx="138645" cy="176367"/>
              <a:chOff x="3828325" y="875775"/>
              <a:chExt cx="330501" cy="420623"/>
            </a:xfrm>
          </p:grpSpPr>
          <p:sp>
            <p:nvSpPr>
              <p:cNvPr id="3739" name="Google Shape;3739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1" name="Google Shape;3751;p63"/>
            <p:cNvGrpSpPr/>
            <p:nvPr/>
          </p:nvGrpSpPr>
          <p:grpSpPr>
            <a:xfrm flipH="1">
              <a:off x="5729365" y="2646830"/>
              <a:ext cx="138645" cy="176367"/>
              <a:chOff x="3828325" y="875775"/>
              <a:chExt cx="330501" cy="420623"/>
            </a:xfrm>
          </p:grpSpPr>
          <p:sp>
            <p:nvSpPr>
              <p:cNvPr id="3752" name="Google Shape;3752;p63"/>
              <p:cNvSpPr/>
              <p:nvPr/>
            </p:nvSpPr>
            <p:spPr>
              <a:xfrm>
                <a:off x="3884094" y="1119247"/>
                <a:ext cx="53711" cy="53776"/>
              </a:xfrm>
              <a:custGeom>
                <a:rect b="b" l="l" r="r" t="t"/>
                <a:pathLst>
                  <a:path extrusionOk="0" h="836" w="835">
                    <a:moveTo>
                      <a:pt x="474" y="1"/>
                    </a:moveTo>
                    <a:cubicBezTo>
                      <a:pt x="323" y="1"/>
                      <a:pt x="155" y="120"/>
                      <a:pt x="100" y="285"/>
                    </a:cubicBezTo>
                    <a:cubicBezTo>
                      <a:pt x="0" y="485"/>
                      <a:pt x="67" y="719"/>
                      <a:pt x="234" y="819"/>
                    </a:cubicBezTo>
                    <a:cubicBezTo>
                      <a:pt x="269" y="830"/>
                      <a:pt x="305" y="836"/>
                      <a:pt x="340" y="836"/>
                    </a:cubicBezTo>
                    <a:cubicBezTo>
                      <a:pt x="502" y="836"/>
                      <a:pt x="652" y="716"/>
                      <a:pt x="734" y="552"/>
                    </a:cubicBezTo>
                    <a:cubicBezTo>
                      <a:pt x="834" y="352"/>
                      <a:pt x="734" y="118"/>
                      <a:pt x="567" y="18"/>
                    </a:cubicBezTo>
                    <a:cubicBezTo>
                      <a:pt x="538" y="6"/>
                      <a:pt x="506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63"/>
              <p:cNvSpPr/>
              <p:nvPr/>
            </p:nvSpPr>
            <p:spPr>
              <a:xfrm>
                <a:off x="3918444" y="1068109"/>
                <a:ext cx="126656" cy="79699"/>
              </a:xfrm>
              <a:custGeom>
                <a:rect b="b" l="l" r="r" t="t"/>
                <a:pathLst>
                  <a:path extrusionOk="0" h="1239" w="1969">
                    <a:moveTo>
                      <a:pt x="1114" y="1"/>
                    </a:moveTo>
                    <a:cubicBezTo>
                      <a:pt x="642" y="1"/>
                      <a:pt x="123" y="511"/>
                      <a:pt x="0" y="880"/>
                    </a:cubicBezTo>
                    <a:lnTo>
                      <a:pt x="0" y="1180"/>
                    </a:lnTo>
                    <a:cubicBezTo>
                      <a:pt x="43" y="1223"/>
                      <a:pt x="86" y="1238"/>
                      <a:pt x="130" y="1238"/>
                    </a:cubicBezTo>
                    <a:cubicBezTo>
                      <a:pt x="223" y="1238"/>
                      <a:pt x="320" y="1169"/>
                      <a:pt x="434" y="1147"/>
                    </a:cubicBezTo>
                    <a:cubicBezTo>
                      <a:pt x="551" y="1108"/>
                      <a:pt x="668" y="1091"/>
                      <a:pt x="785" y="1091"/>
                    </a:cubicBezTo>
                    <a:cubicBezTo>
                      <a:pt x="868" y="1091"/>
                      <a:pt x="951" y="1099"/>
                      <a:pt x="1034" y="1113"/>
                    </a:cubicBezTo>
                    <a:cubicBezTo>
                      <a:pt x="1188" y="1113"/>
                      <a:pt x="1349" y="1156"/>
                      <a:pt x="1488" y="1156"/>
                    </a:cubicBezTo>
                    <a:cubicBezTo>
                      <a:pt x="1650" y="1156"/>
                      <a:pt x="1781" y="1098"/>
                      <a:pt x="1835" y="846"/>
                    </a:cubicBezTo>
                    <a:cubicBezTo>
                      <a:pt x="1968" y="446"/>
                      <a:pt x="1601" y="113"/>
                      <a:pt x="1234" y="12"/>
                    </a:cubicBezTo>
                    <a:cubicBezTo>
                      <a:pt x="1195" y="5"/>
                      <a:pt x="1155" y="1"/>
                      <a:pt x="1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63"/>
              <p:cNvSpPr/>
              <p:nvPr/>
            </p:nvSpPr>
            <p:spPr>
              <a:xfrm>
                <a:off x="3828325" y="1159001"/>
                <a:ext cx="81564" cy="135211"/>
              </a:xfrm>
              <a:custGeom>
                <a:rect b="b" l="l" r="r" t="t"/>
                <a:pathLst>
                  <a:path extrusionOk="0" h="2102" w="1268">
                    <a:moveTo>
                      <a:pt x="1234" y="0"/>
                    </a:moveTo>
                    <a:cubicBezTo>
                      <a:pt x="1168" y="0"/>
                      <a:pt x="1101" y="134"/>
                      <a:pt x="1068" y="167"/>
                    </a:cubicBezTo>
                    <a:cubicBezTo>
                      <a:pt x="1001" y="267"/>
                      <a:pt x="934" y="334"/>
                      <a:pt x="867" y="434"/>
                    </a:cubicBezTo>
                    <a:cubicBezTo>
                      <a:pt x="734" y="601"/>
                      <a:pt x="634" y="768"/>
                      <a:pt x="534" y="968"/>
                    </a:cubicBezTo>
                    <a:cubicBezTo>
                      <a:pt x="400" y="1135"/>
                      <a:pt x="300" y="1335"/>
                      <a:pt x="234" y="1535"/>
                    </a:cubicBezTo>
                    <a:cubicBezTo>
                      <a:pt x="134" y="1702"/>
                      <a:pt x="33" y="1902"/>
                      <a:pt x="0" y="2102"/>
                    </a:cubicBezTo>
                    <a:cubicBezTo>
                      <a:pt x="67" y="1935"/>
                      <a:pt x="134" y="1735"/>
                      <a:pt x="234" y="1568"/>
                    </a:cubicBezTo>
                    <a:cubicBezTo>
                      <a:pt x="334" y="1401"/>
                      <a:pt x="400" y="1201"/>
                      <a:pt x="500" y="1035"/>
                    </a:cubicBezTo>
                    <a:cubicBezTo>
                      <a:pt x="634" y="868"/>
                      <a:pt x="734" y="701"/>
                      <a:pt x="834" y="534"/>
                    </a:cubicBezTo>
                    <a:cubicBezTo>
                      <a:pt x="901" y="467"/>
                      <a:pt x="967" y="367"/>
                      <a:pt x="1034" y="301"/>
                    </a:cubicBezTo>
                    <a:cubicBezTo>
                      <a:pt x="1068" y="234"/>
                      <a:pt x="1101" y="201"/>
                      <a:pt x="1134" y="167"/>
                    </a:cubicBezTo>
                    <a:cubicBezTo>
                      <a:pt x="1168" y="134"/>
                      <a:pt x="1201" y="101"/>
                      <a:pt x="1234" y="67"/>
                    </a:cubicBezTo>
                    <a:cubicBezTo>
                      <a:pt x="1268" y="67"/>
                      <a:pt x="1268" y="67"/>
                      <a:pt x="1268" y="34"/>
                    </a:cubicBezTo>
                    <a:cubicBezTo>
                      <a:pt x="1268" y="34"/>
                      <a:pt x="1234" y="0"/>
                      <a:pt x="1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63"/>
              <p:cNvSpPr/>
              <p:nvPr/>
            </p:nvSpPr>
            <p:spPr>
              <a:xfrm>
                <a:off x="3839003" y="1079623"/>
                <a:ext cx="77319" cy="60144"/>
              </a:xfrm>
              <a:custGeom>
                <a:rect b="b" l="l" r="r" t="t"/>
                <a:pathLst>
                  <a:path extrusionOk="0" h="935" w="1202">
                    <a:moveTo>
                      <a:pt x="1" y="0"/>
                    </a:moveTo>
                    <a:cubicBezTo>
                      <a:pt x="1" y="0"/>
                      <a:pt x="1" y="34"/>
                      <a:pt x="1" y="34"/>
                    </a:cubicBezTo>
                    <a:cubicBezTo>
                      <a:pt x="501" y="200"/>
                      <a:pt x="902" y="534"/>
                      <a:pt x="1202" y="934"/>
                    </a:cubicBezTo>
                    <a:cubicBezTo>
                      <a:pt x="935" y="501"/>
                      <a:pt x="501" y="20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63"/>
              <p:cNvSpPr/>
              <p:nvPr/>
            </p:nvSpPr>
            <p:spPr>
              <a:xfrm>
                <a:off x="3845435" y="1103230"/>
                <a:ext cx="58021" cy="37501"/>
              </a:xfrm>
              <a:custGeom>
                <a:rect b="b" l="l" r="r" t="t"/>
                <a:pathLst>
                  <a:path extrusionOk="0" h="583" w="902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167"/>
                      <a:pt x="601" y="334"/>
                      <a:pt x="868" y="567"/>
                    </a:cubicBezTo>
                    <a:cubicBezTo>
                      <a:pt x="868" y="578"/>
                      <a:pt x="872" y="582"/>
                      <a:pt x="877" y="582"/>
                    </a:cubicBezTo>
                    <a:cubicBezTo>
                      <a:pt x="887" y="582"/>
                      <a:pt x="902" y="567"/>
                      <a:pt x="902" y="567"/>
                    </a:cubicBezTo>
                    <a:cubicBezTo>
                      <a:pt x="601" y="334"/>
                      <a:pt x="335" y="1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63"/>
              <p:cNvSpPr/>
              <p:nvPr/>
            </p:nvSpPr>
            <p:spPr>
              <a:xfrm>
                <a:off x="3939864" y="1116610"/>
                <a:ext cx="68763" cy="179788"/>
              </a:xfrm>
              <a:custGeom>
                <a:rect b="b" l="l" r="r" t="t"/>
                <a:pathLst>
                  <a:path extrusionOk="0" h="2795" w="1069">
                    <a:moveTo>
                      <a:pt x="413" y="1"/>
                    </a:moveTo>
                    <a:cubicBezTo>
                      <a:pt x="401" y="1"/>
                      <a:pt x="384" y="9"/>
                      <a:pt x="368" y="26"/>
                    </a:cubicBezTo>
                    <a:cubicBezTo>
                      <a:pt x="268" y="259"/>
                      <a:pt x="201" y="526"/>
                      <a:pt x="101" y="793"/>
                    </a:cubicBezTo>
                    <a:cubicBezTo>
                      <a:pt x="67" y="893"/>
                      <a:pt x="1" y="993"/>
                      <a:pt x="34" y="1126"/>
                    </a:cubicBezTo>
                    <a:cubicBezTo>
                      <a:pt x="67" y="1260"/>
                      <a:pt x="101" y="1393"/>
                      <a:pt x="134" y="1527"/>
                    </a:cubicBezTo>
                    <a:cubicBezTo>
                      <a:pt x="167" y="1660"/>
                      <a:pt x="201" y="1827"/>
                      <a:pt x="234" y="1960"/>
                    </a:cubicBezTo>
                    <a:cubicBezTo>
                      <a:pt x="268" y="2027"/>
                      <a:pt x="368" y="2127"/>
                      <a:pt x="434" y="2194"/>
                    </a:cubicBezTo>
                    <a:cubicBezTo>
                      <a:pt x="634" y="2394"/>
                      <a:pt x="835" y="2594"/>
                      <a:pt x="1068" y="2794"/>
                    </a:cubicBezTo>
                    <a:cubicBezTo>
                      <a:pt x="1068" y="2794"/>
                      <a:pt x="1068" y="2761"/>
                      <a:pt x="1068" y="2761"/>
                    </a:cubicBezTo>
                    <a:cubicBezTo>
                      <a:pt x="901" y="2594"/>
                      <a:pt x="735" y="2427"/>
                      <a:pt x="568" y="2261"/>
                    </a:cubicBezTo>
                    <a:cubicBezTo>
                      <a:pt x="468" y="2194"/>
                      <a:pt x="368" y="2094"/>
                      <a:pt x="301" y="1960"/>
                    </a:cubicBezTo>
                    <a:cubicBezTo>
                      <a:pt x="234" y="1860"/>
                      <a:pt x="234" y="1694"/>
                      <a:pt x="201" y="1560"/>
                    </a:cubicBezTo>
                    <a:cubicBezTo>
                      <a:pt x="167" y="1460"/>
                      <a:pt x="134" y="1327"/>
                      <a:pt x="101" y="1193"/>
                    </a:cubicBezTo>
                    <a:cubicBezTo>
                      <a:pt x="67" y="1026"/>
                      <a:pt x="101" y="893"/>
                      <a:pt x="167" y="760"/>
                    </a:cubicBezTo>
                    <a:cubicBezTo>
                      <a:pt x="268" y="526"/>
                      <a:pt x="334" y="259"/>
                      <a:pt x="434" y="26"/>
                    </a:cubicBezTo>
                    <a:cubicBezTo>
                      <a:pt x="434" y="9"/>
                      <a:pt x="426" y="1"/>
                      <a:pt x="4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63"/>
              <p:cNvSpPr/>
              <p:nvPr/>
            </p:nvSpPr>
            <p:spPr>
              <a:xfrm>
                <a:off x="3957039" y="1118733"/>
                <a:ext cx="85874" cy="169046"/>
              </a:xfrm>
              <a:custGeom>
                <a:rect b="b" l="l" r="r" t="t"/>
                <a:pathLst>
                  <a:path extrusionOk="0" h="2628" w="1335">
                    <a:moveTo>
                      <a:pt x="217" y="1"/>
                    </a:moveTo>
                    <a:cubicBezTo>
                      <a:pt x="209" y="1"/>
                      <a:pt x="201" y="9"/>
                      <a:pt x="201" y="26"/>
                    </a:cubicBezTo>
                    <a:cubicBezTo>
                      <a:pt x="134" y="293"/>
                      <a:pt x="101" y="560"/>
                      <a:pt x="34" y="827"/>
                    </a:cubicBezTo>
                    <a:cubicBezTo>
                      <a:pt x="34" y="960"/>
                      <a:pt x="1" y="1060"/>
                      <a:pt x="34" y="1160"/>
                    </a:cubicBezTo>
                    <a:cubicBezTo>
                      <a:pt x="101" y="1294"/>
                      <a:pt x="134" y="1427"/>
                      <a:pt x="201" y="1560"/>
                    </a:cubicBezTo>
                    <a:cubicBezTo>
                      <a:pt x="267" y="1694"/>
                      <a:pt x="301" y="1827"/>
                      <a:pt x="367" y="1961"/>
                    </a:cubicBezTo>
                    <a:cubicBezTo>
                      <a:pt x="434" y="2061"/>
                      <a:pt x="534" y="2094"/>
                      <a:pt x="601" y="2161"/>
                    </a:cubicBezTo>
                    <a:cubicBezTo>
                      <a:pt x="868" y="2328"/>
                      <a:pt x="1101" y="2494"/>
                      <a:pt x="1335" y="2628"/>
                    </a:cubicBezTo>
                    <a:cubicBezTo>
                      <a:pt x="1168" y="2494"/>
                      <a:pt x="968" y="2361"/>
                      <a:pt x="768" y="2228"/>
                    </a:cubicBezTo>
                    <a:cubicBezTo>
                      <a:pt x="668" y="2161"/>
                      <a:pt x="534" y="2061"/>
                      <a:pt x="434" y="1961"/>
                    </a:cubicBezTo>
                    <a:cubicBezTo>
                      <a:pt x="367" y="1861"/>
                      <a:pt x="334" y="1727"/>
                      <a:pt x="267" y="1594"/>
                    </a:cubicBezTo>
                    <a:cubicBezTo>
                      <a:pt x="234" y="1460"/>
                      <a:pt x="167" y="1360"/>
                      <a:pt x="134" y="1227"/>
                    </a:cubicBezTo>
                    <a:cubicBezTo>
                      <a:pt x="67" y="1093"/>
                      <a:pt x="67" y="960"/>
                      <a:pt x="101" y="793"/>
                    </a:cubicBezTo>
                    <a:cubicBezTo>
                      <a:pt x="167" y="526"/>
                      <a:pt x="201" y="293"/>
                      <a:pt x="234" y="26"/>
                    </a:cubicBezTo>
                    <a:cubicBezTo>
                      <a:pt x="234" y="9"/>
                      <a:pt x="226" y="1"/>
                      <a:pt x="2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63"/>
              <p:cNvSpPr/>
              <p:nvPr/>
            </p:nvSpPr>
            <p:spPr>
              <a:xfrm>
                <a:off x="3974213" y="1103745"/>
                <a:ext cx="105171" cy="153994"/>
              </a:xfrm>
              <a:custGeom>
                <a:rect b="b" l="l" r="r" t="t"/>
                <a:pathLst>
                  <a:path extrusionOk="0" h="2394" w="1635">
                    <a:moveTo>
                      <a:pt x="50" y="0"/>
                    </a:moveTo>
                    <a:cubicBezTo>
                      <a:pt x="42" y="0"/>
                      <a:pt x="34" y="9"/>
                      <a:pt x="34" y="26"/>
                    </a:cubicBezTo>
                    <a:cubicBezTo>
                      <a:pt x="34" y="292"/>
                      <a:pt x="34" y="559"/>
                      <a:pt x="34" y="859"/>
                    </a:cubicBezTo>
                    <a:cubicBezTo>
                      <a:pt x="34" y="960"/>
                      <a:pt x="0" y="1060"/>
                      <a:pt x="67" y="1160"/>
                    </a:cubicBezTo>
                    <a:cubicBezTo>
                      <a:pt x="134" y="1293"/>
                      <a:pt x="234" y="1427"/>
                      <a:pt x="301" y="1527"/>
                    </a:cubicBezTo>
                    <a:cubicBezTo>
                      <a:pt x="401" y="1660"/>
                      <a:pt x="467" y="1760"/>
                      <a:pt x="567" y="1894"/>
                    </a:cubicBezTo>
                    <a:cubicBezTo>
                      <a:pt x="634" y="1960"/>
                      <a:pt x="734" y="1994"/>
                      <a:pt x="834" y="2027"/>
                    </a:cubicBezTo>
                    <a:cubicBezTo>
                      <a:pt x="1101" y="2160"/>
                      <a:pt x="1335" y="2260"/>
                      <a:pt x="1635" y="2394"/>
                    </a:cubicBezTo>
                    <a:cubicBezTo>
                      <a:pt x="1635" y="2394"/>
                      <a:pt x="1635" y="2394"/>
                      <a:pt x="1635" y="2361"/>
                    </a:cubicBezTo>
                    <a:cubicBezTo>
                      <a:pt x="1401" y="2260"/>
                      <a:pt x="1201" y="2160"/>
                      <a:pt x="968" y="2060"/>
                    </a:cubicBezTo>
                    <a:cubicBezTo>
                      <a:pt x="868" y="2027"/>
                      <a:pt x="734" y="1960"/>
                      <a:pt x="634" y="1894"/>
                    </a:cubicBezTo>
                    <a:cubicBezTo>
                      <a:pt x="534" y="1793"/>
                      <a:pt x="467" y="1660"/>
                      <a:pt x="401" y="1560"/>
                    </a:cubicBezTo>
                    <a:cubicBezTo>
                      <a:pt x="301" y="1427"/>
                      <a:pt x="234" y="1326"/>
                      <a:pt x="167" y="1226"/>
                    </a:cubicBezTo>
                    <a:cubicBezTo>
                      <a:pt x="67" y="1093"/>
                      <a:pt x="67" y="960"/>
                      <a:pt x="67" y="793"/>
                    </a:cubicBezTo>
                    <a:cubicBezTo>
                      <a:pt x="67" y="526"/>
                      <a:pt x="67" y="259"/>
                      <a:pt x="67" y="26"/>
                    </a:cubicBezTo>
                    <a:cubicBezTo>
                      <a:pt x="67" y="9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63"/>
              <p:cNvSpPr/>
              <p:nvPr/>
            </p:nvSpPr>
            <p:spPr>
              <a:xfrm>
                <a:off x="3982768" y="1104388"/>
                <a:ext cx="126656" cy="134053"/>
              </a:xfrm>
              <a:custGeom>
                <a:rect b="b" l="l" r="r" t="t"/>
                <a:pathLst>
                  <a:path extrusionOk="0" h="2084" w="1969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4" y="282"/>
                      <a:pt x="68" y="583"/>
                      <a:pt x="134" y="849"/>
                    </a:cubicBezTo>
                    <a:cubicBezTo>
                      <a:pt x="134" y="950"/>
                      <a:pt x="168" y="1050"/>
                      <a:pt x="234" y="1150"/>
                    </a:cubicBezTo>
                    <a:cubicBezTo>
                      <a:pt x="334" y="1250"/>
                      <a:pt x="434" y="1350"/>
                      <a:pt x="535" y="1483"/>
                    </a:cubicBezTo>
                    <a:cubicBezTo>
                      <a:pt x="635" y="1583"/>
                      <a:pt x="735" y="1683"/>
                      <a:pt x="835" y="1783"/>
                    </a:cubicBezTo>
                    <a:cubicBezTo>
                      <a:pt x="901" y="1850"/>
                      <a:pt x="1002" y="1850"/>
                      <a:pt x="1102" y="1884"/>
                    </a:cubicBezTo>
                    <a:cubicBezTo>
                      <a:pt x="1402" y="1950"/>
                      <a:pt x="1669" y="2017"/>
                      <a:pt x="1969" y="2084"/>
                    </a:cubicBezTo>
                    <a:cubicBezTo>
                      <a:pt x="1735" y="2017"/>
                      <a:pt x="1502" y="1950"/>
                      <a:pt x="1268" y="1884"/>
                    </a:cubicBezTo>
                    <a:cubicBezTo>
                      <a:pt x="1135" y="1850"/>
                      <a:pt x="1002" y="1817"/>
                      <a:pt x="901" y="1750"/>
                    </a:cubicBezTo>
                    <a:cubicBezTo>
                      <a:pt x="768" y="1683"/>
                      <a:pt x="701" y="1550"/>
                      <a:pt x="601" y="1483"/>
                    </a:cubicBezTo>
                    <a:cubicBezTo>
                      <a:pt x="501" y="1383"/>
                      <a:pt x="434" y="1283"/>
                      <a:pt x="334" y="1183"/>
                    </a:cubicBezTo>
                    <a:cubicBezTo>
                      <a:pt x="201" y="1050"/>
                      <a:pt x="201" y="916"/>
                      <a:pt x="168" y="783"/>
                    </a:cubicBezTo>
                    <a:cubicBezTo>
                      <a:pt x="134" y="516"/>
                      <a:pt x="68" y="282"/>
                      <a:pt x="34" y="16"/>
                    </a:cubicBezTo>
                    <a:cubicBezTo>
                      <a:pt x="34" y="4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63"/>
              <p:cNvSpPr/>
              <p:nvPr/>
            </p:nvSpPr>
            <p:spPr>
              <a:xfrm>
                <a:off x="3948483" y="875775"/>
                <a:ext cx="109481" cy="223208"/>
              </a:xfrm>
              <a:custGeom>
                <a:rect b="b" l="l" r="r" t="t"/>
                <a:pathLst>
                  <a:path extrusionOk="0" h="3470" w="1702">
                    <a:moveTo>
                      <a:pt x="0" y="3469"/>
                    </a:moveTo>
                    <a:cubicBezTo>
                      <a:pt x="0" y="2836"/>
                      <a:pt x="267" y="2102"/>
                      <a:pt x="467" y="1535"/>
                    </a:cubicBezTo>
                    <a:cubicBezTo>
                      <a:pt x="634" y="1101"/>
                      <a:pt x="834" y="534"/>
                      <a:pt x="1168" y="234"/>
                    </a:cubicBezTo>
                    <a:cubicBezTo>
                      <a:pt x="1401" y="0"/>
                      <a:pt x="1668" y="34"/>
                      <a:pt x="1668" y="367"/>
                    </a:cubicBezTo>
                    <a:cubicBezTo>
                      <a:pt x="1701" y="968"/>
                      <a:pt x="1334" y="1601"/>
                      <a:pt x="1068" y="2135"/>
                    </a:cubicBezTo>
                    <a:cubicBezTo>
                      <a:pt x="901" y="2402"/>
                      <a:pt x="734" y="2702"/>
                      <a:pt x="534" y="2969"/>
                    </a:cubicBezTo>
                    <a:cubicBezTo>
                      <a:pt x="434" y="3103"/>
                      <a:pt x="300" y="3236"/>
                      <a:pt x="200" y="336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63"/>
              <p:cNvSpPr/>
              <p:nvPr/>
            </p:nvSpPr>
            <p:spPr>
              <a:xfrm>
                <a:off x="3866920" y="903628"/>
                <a:ext cx="83751" cy="216840"/>
              </a:xfrm>
              <a:custGeom>
                <a:rect b="b" l="l" r="r" t="t"/>
                <a:pathLst>
                  <a:path extrusionOk="0" h="3371" w="1302">
                    <a:moveTo>
                      <a:pt x="1235" y="3370"/>
                    </a:moveTo>
                    <a:cubicBezTo>
                      <a:pt x="834" y="2936"/>
                      <a:pt x="601" y="2269"/>
                      <a:pt x="367" y="1736"/>
                    </a:cubicBezTo>
                    <a:cubicBezTo>
                      <a:pt x="201" y="1369"/>
                      <a:pt x="1" y="835"/>
                      <a:pt x="34" y="435"/>
                    </a:cubicBezTo>
                    <a:cubicBezTo>
                      <a:pt x="67" y="134"/>
                      <a:pt x="267" y="1"/>
                      <a:pt x="468" y="234"/>
                    </a:cubicBezTo>
                    <a:cubicBezTo>
                      <a:pt x="868" y="635"/>
                      <a:pt x="1001" y="1302"/>
                      <a:pt x="1135" y="1802"/>
                    </a:cubicBezTo>
                    <a:cubicBezTo>
                      <a:pt x="1201" y="2102"/>
                      <a:pt x="1268" y="2403"/>
                      <a:pt x="1301" y="2703"/>
                    </a:cubicBezTo>
                    <a:cubicBezTo>
                      <a:pt x="1301" y="2870"/>
                      <a:pt x="1268" y="3036"/>
                      <a:pt x="1301" y="320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63"/>
              <p:cNvSpPr/>
              <p:nvPr/>
            </p:nvSpPr>
            <p:spPr>
              <a:xfrm>
                <a:off x="4019241" y="1098663"/>
                <a:ext cx="139585" cy="73009"/>
              </a:xfrm>
              <a:custGeom>
                <a:rect b="b" l="l" r="r" t="t"/>
                <a:pathLst>
                  <a:path extrusionOk="0" h="1135" w="2170">
                    <a:moveTo>
                      <a:pt x="175" y="0"/>
                    </a:moveTo>
                    <a:cubicBezTo>
                      <a:pt x="127" y="0"/>
                      <a:pt x="80" y="2"/>
                      <a:pt x="34" y="4"/>
                    </a:cubicBezTo>
                    <a:lnTo>
                      <a:pt x="1" y="271"/>
                    </a:lnTo>
                    <a:cubicBezTo>
                      <a:pt x="5" y="271"/>
                      <a:pt x="9" y="271"/>
                      <a:pt x="13" y="271"/>
                    </a:cubicBezTo>
                    <a:cubicBezTo>
                      <a:pt x="302" y="271"/>
                      <a:pt x="1437" y="1135"/>
                      <a:pt x="1919" y="1135"/>
                    </a:cubicBezTo>
                    <a:cubicBezTo>
                      <a:pt x="2042" y="1135"/>
                      <a:pt x="2122" y="1079"/>
                      <a:pt x="2136" y="938"/>
                    </a:cubicBezTo>
                    <a:cubicBezTo>
                      <a:pt x="2169" y="638"/>
                      <a:pt x="1902" y="438"/>
                      <a:pt x="1702" y="338"/>
                    </a:cubicBezTo>
                    <a:cubicBezTo>
                      <a:pt x="1245" y="155"/>
                      <a:pt x="677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764" name="Google Shape;376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4800" y="1640900"/>
            <a:ext cx="973499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5" name="Google Shape;3765;p63"/>
          <p:cNvSpPr txBox="1"/>
          <p:nvPr>
            <p:ph idx="4294967295" type="subTitle"/>
          </p:nvPr>
        </p:nvSpPr>
        <p:spPr>
          <a:xfrm>
            <a:off x="6320500" y="2984075"/>
            <a:ext cx="2462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Weather</a:t>
            </a:r>
            <a:endParaRPr sz="1900"/>
          </a:p>
        </p:txBody>
      </p:sp>
      <p:sp>
        <p:nvSpPr>
          <p:cNvPr id="3766" name="Google Shape;3766;p63"/>
          <p:cNvSpPr txBox="1"/>
          <p:nvPr>
            <p:ph idx="4294967295" type="subTitle"/>
          </p:nvPr>
        </p:nvSpPr>
        <p:spPr>
          <a:xfrm>
            <a:off x="6467650" y="3438575"/>
            <a:ext cx="21678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2</a:t>
            </a:r>
            <a:r>
              <a:rPr lang="en" sz="1300">
                <a:solidFill>
                  <a:schemeClr val="dk1"/>
                </a:solidFill>
              </a:rPr>
              <a:t> Weather Stations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Temperature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Wind Direction/Speed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Humidity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rld Mosquito Day by Slidesgo">
  <a:themeElements>
    <a:clrScheme name="Simple Light">
      <a:dk1>
        <a:srgbClr val="443440"/>
      </a:dk1>
      <a:lt1>
        <a:srgbClr val="FFFFFF"/>
      </a:lt1>
      <a:dk2>
        <a:srgbClr val="5C4F58"/>
      </a:dk2>
      <a:lt2>
        <a:srgbClr val="5D3742"/>
      </a:lt2>
      <a:accent1>
        <a:srgbClr val="8C8184"/>
      </a:accent1>
      <a:accent2>
        <a:srgbClr val="76515B"/>
      </a:accent2>
      <a:accent3>
        <a:srgbClr val="7F434E"/>
      </a:accent3>
      <a:accent4>
        <a:srgbClr val="B84A54"/>
      </a:accent4>
      <a:accent5>
        <a:srgbClr val="CFE2F3"/>
      </a:accent5>
      <a:accent6>
        <a:srgbClr val="4A2C3C"/>
      </a:accent6>
      <a:hlink>
        <a:srgbClr val="4434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